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1" r:id="rId4"/>
    <p:sldId id="294" r:id="rId5"/>
    <p:sldId id="302" r:id="rId6"/>
    <p:sldId id="290" r:id="rId7"/>
    <p:sldId id="287" r:id="rId8"/>
    <p:sldId id="288" r:id="rId9"/>
    <p:sldId id="257" r:id="rId10"/>
    <p:sldId id="266" r:id="rId11"/>
    <p:sldId id="283" r:id="rId12"/>
    <p:sldId id="292" r:id="rId13"/>
    <p:sldId id="284" r:id="rId14"/>
    <p:sldId id="297" r:id="rId15"/>
    <p:sldId id="293" r:id="rId16"/>
    <p:sldId id="269" r:id="rId17"/>
    <p:sldId id="259" r:id="rId18"/>
    <p:sldId id="304" r:id="rId19"/>
    <p:sldId id="295" r:id="rId20"/>
    <p:sldId id="260" r:id="rId21"/>
    <p:sldId id="261" r:id="rId22"/>
    <p:sldId id="280" r:id="rId23"/>
    <p:sldId id="258" r:id="rId24"/>
    <p:sldId id="303" r:id="rId25"/>
    <p:sldId id="275" r:id="rId26"/>
    <p:sldId id="265" r:id="rId27"/>
    <p:sldId id="276" r:id="rId28"/>
    <p:sldId id="278" r:id="rId29"/>
    <p:sldId id="263" r:id="rId30"/>
    <p:sldId id="296" r:id="rId31"/>
    <p:sldId id="270" r:id="rId32"/>
    <p:sldId id="264" r:id="rId33"/>
    <p:sldId id="306" r:id="rId34"/>
    <p:sldId id="273" r:id="rId35"/>
    <p:sldId id="305" r:id="rId36"/>
    <p:sldId id="285" r:id="rId37"/>
    <p:sldId id="286" r:id="rId38"/>
    <p:sldId id="291" r:id="rId39"/>
    <p:sldId id="298" r:id="rId40"/>
    <p:sldId id="299" r:id="rId41"/>
    <p:sldId id="262" r:id="rId42"/>
    <p:sldId id="279" r:id="rId43"/>
    <p:sldId id="271" r:id="rId44"/>
    <p:sldId id="300" r:id="rId45"/>
    <p:sldId id="282" r:id="rId46"/>
    <p:sldId id="272" r:id="rId47"/>
    <p:sldId id="267" r:id="rId48"/>
    <p:sldId id="268" r:id="rId49"/>
    <p:sldId id="28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12008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24210" custScaleY="39285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88044" custScaleY="3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549E9DE3-5222-4D8F-8C3F-5C843653E3B7}" type="presOf" srcId="{46F2464D-E25F-478B-80AB-4C3422A9E6A6}" destId="{A6131391-3866-40E8-ADC6-A06A6E4227E4}" srcOrd="0" destOrd="0" presId="urn:microsoft.com/office/officeart/2005/8/layout/cycle1"/>
    <dgm:cxn modelId="{91E04CF9-C3A8-4F03-AF26-E660AE4ECFE0}" type="presOf" srcId="{9DADCBB9-924E-47A6-A1F5-A4A4E61C2248}" destId="{291D0805-9CCE-4E72-A65E-0C4696EAE456}" srcOrd="0" destOrd="0" presId="urn:microsoft.com/office/officeart/2005/8/layout/cycle1"/>
    <dgm:cxn modelId="{B5266325-E41D-4398-8652-A001BD49D185}" type="presOf" srcId="{85CA430F-3942-4D09-8870-EA736093AFF7}" destId="{A7FDE48E-D26C-4B0B-A41D-205AF4A13B38}" srcOrd="0" destOrd="0" presId="urn:microsoft.com/office/officeart/2005/8/layout/cycle1"/>
    <dgm:cxn modelId="{78DE6F57-823B-4F36-9CA3-C16CCF50F71F}" type="presOf" srcId="{D7C5E14F-5E6A-437D-A00E-68D6CEF64CA0}" destId="{6041CC0E-52CA-4E39-A9E3-D0ADE1FAB4E1}" srcOrd="0" destOrd="0" presId="urn:microsoft.com/office/officeart/2005/8/layout/cycle1"/>
    <dgm:cxn modelId="{8913F109-5F88-40DD-84DB-4548D29BF548}" type="presOf" srcId="{D4AD87BB-1F3A-4E90-8D6F-9E32872A394A}" destId="{20FBA79A-3D1B-4A29-8CC0-85BD052FBCAE}" srcOrd="0" destOrd="0" presId="urn:microsoft.com/office/officeart/2005/8/layout/cycle1"/>
    <dgm:cxn modelId="{24EDD907-9E58-4857-AB65-6989E56E89A2}" type="presOf" srcId="{8C8D0DB7-579E-4980-9813-E2A498CD9230}" destId="{B26C4F1F-E329-4DF8-926F-67EAE1AB928B}" srcOrd="0" destOrd="0" presId="urn:microsoft.com/office/officeart/2005/8/layout/cycle1"/>
    <dgm:cxn modelId="{5E7D3B83-8B69-4EF7-9A1D-8DB5755DD075}" type="presOf" srcId="{43423450-615D-48E1-8F40-40F531A12C1F}" destId="{D85441C7-4569-4379-85A1-01458C56F5C3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C30E202D-C234-430F-847C-992ABA374C2A}" type="presOf" srcId="{31D81126-A743-4DD1-A9F5-7EDCAD7FF9DD}" destId="{F357CF60-1B41-4DAE-8594-1AED9381F616}" srcOrd="0" destOrd="0" presId="urn:microsoft.com/office/officeart/2005/8/layout/cycle1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A4862E04-C7F8-4945-BE9C-84DC8DCBCB59}" type="presOf" srcId="{14ECD09F-4825-40D2-8458-AAAAC806AE6E}" destId="{C92782D3-D475-4B5F-9937-F21F134C14C2}" srcOrd="0" destOrd="0" presId="urn:microsoft.com/office/officeart/2005/8/layout/cycle1"/>
    <dgm:cxn modelId="{163BF004-D519-4731-AE46-2F9F306E6023}" type="presParOf" srcId="{20FBA79A-3D1B-4A29-8CC0-85BD052FBCAE}" destId="{622942F3-225D-48B9-9924-B8C1FD6F2CA1}" srcOrd="0" destOrd="0" presId="urn:microsoft.com/office/officeart/2005/8/layout/cycle1"/>
    <dgm:cxn modelId="{B08E99A1-BF4C-4484-8852-320A91B7CF2E}" type="presParOf" srcId="{20FBA79A-3D1B-4A29-8CC0-85BD052FBCAE}" destId="{D85441C7-4569-4379-85A1-01458C56F5C3}" srcOrd="1" destOrd="0" presId="urn:microsoft.com/office/officeart/2005/8/layout/cycle1"/>
    <dgm:cxn modelId="{A5805924-C980-4426-B4F7-9F3BB30024E5}" type="presParOf" srcId="{20FBA79A-3D1B-4A29-8CC0-85BD052FBCAE}" destId="{6041CC0E-52CA-4E39-A9E3-D0ADE1FAB4E1}" srcOrd="2" destOrd="0" presId="urn:microsoft.com/office/officeart/2005/8/layout/cycle1"/>
    <dgm:cxn modelId="{AEBD0D80-3B64-4A6F-A316-5B76FA129D2D}" type="presParOf" srcId="{20FBA79A-3D1B-4A29-8CC0-85BD052FBCAE}" destId="{1DFC9E7E-524A-4409-8C94-60C8C8975740}" srcOrd="3" destOrd="0" presId="urn:microsoft.com/office/officeart/2005/8/layout/cycle1"/>
    <dgm:cxn modelId="{45DDE6EC-DD4D-4E8D-A090-FC985DA35045}" type="presParOf" srcId="{20FBA79A-3D1B-4A29-8CC0-85BD052FBCAE}" destId="{C92782D3-D475-4B5F-9937-F21F134C14C2}" srcOrd="4" destOrd="0" presId="urn:microsoft.com/office/officeart/2005/8/layout/cycle1"/>
    <dgm:cxn modelId="{9841973F-0D38-4606-B1E0-5E103B3DA86A}" type="presParOf" srcId="{20FBA79A-3D1B-4A29-8CC0-85BD052FBCAE}" destId="{F357CF60-1B41-4DAE-8594-1AED9381F616}" srcOrd="5" destOrd="0" presId="urn:microsoft.com/office/officeart/2005/8/layout/cycle1"/>
    <dgm:cxn modelId="{FD2B6411-2D74-413C-8E18-E43C2B12F16C}" type="presParOf" srcId="{20FBA79A-3D1B-4A29-8CC0-85BD052FBCAE}" destId="{AEACCE17-5D58-4581-9382-72F102024BF9}" srcOrd="6" destOrd="0" presId="urn:microsoft.com/office/officeart/2005/8/layout/cycle1"/>
    <dgm:cxn modelId="{AF172A5C-FB09-44CF-8D45-4ADCDD907EEF}" type="presParOf" srcId="{20FBA79A-3D1B-4A29-8CC0-85BD052FBCAE}" destId="{A7FDE48E-D26C-4B0B-A41D-205AF4A13B38}" srcOrd="7" destOrd="0" presId="urn:microsoft.com/office/officeart/2005/8/layout/cycle1"/>
    <dgm:cxn modelId="{5DC35750-6AFD-4176-9281-9DFE9BE45DB2}" type="presParOf" srcId="{20FBA79A-3D1B-4A29-8CC0-85BD052FBCAE}" destId="{291D0805-9CCE-4E72-A65E-0C4696EAE456}" srcOrd="8" destOrd="0" presId="urn:microsoft.com/office/officeart/2005/8/layout/cycle1"/>
    <dgm:cxn modelId="{C83031C0-711A-44AF-8C9F-3A96C8ADA314}" type="presParOf" srcId="{20FBA79A-3D1B-4A29-8CC0-85BD052FBCAE}" destId="{8B2B0B42-DE59-4345-B4D8-4A94284C2E62}" srcOrd="9" destOrd="0" presId="urn:microsoft.com/office/officeart/2005/8/layout/cycle1"/>
    <dgm:cxn modelId="{AE4E0C4D-89A5-4355-9860-67F2EE008F1A}" type="presParOf" srcId="{20FBA79A-3D1B-4A29-8CC0-85BD052FBCAE}" destId="{B26C4F1F-E329-4DF8-926F-67EAE1AB928B}" srcOrd="10" destOrd="0" presId="urn:microsoft.com/office/officeart/2005/8/layout/cycle1"/>
    <dgm:cxn modelId="{6B56AFBA-7140-43A9-9DE4-04810355D8DA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12008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24210" custScaleY="39285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31759" custScaleY="3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924578F6-44FD-4A78-A411-E24379DD5710}" type="presOf" srcId="{43423450-615D-48E1-8F40-40F531A12C1F}" destId="{D85441C7-4569-4379-85A1-01458C56F5C3}" srcOrd="0" destOrd="0" presId="urn:microsoft.com/office/officeart/2005/8/layout/cycle1"/>
    <dgm:cxn modelId="{7B571431-94AF-488D-8BEA-080D48BD27AA}" type="presOf" srcId="{D7C5E14F-5E6A-437D-A00E-68D6CEF64CA0}" destId="{6041CC0E-52CA-4E39-A9E3-D0ADE1FAB4E1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588D1957-3DC2-41FA-9ADF-BE2DA69182C0}" type="presOf" srcId="{D4AD87BB-1F3A-4E90-8D6F-9E32872A394A}" destId="{20FBA79A-3D1B-4A29-8CC0-85BD052FBCAE}" srcOrd="0" destOrd="0" presId="urn:microsoft.com/office/officeart/2005/8/layout/cycle1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3A2DC00D-D300-415B-8D16-4C7AA72E8007}" type="presOf" srcId="{31D81126-A743-4DD1-A9F5-7EDCAD7FF9DD}" destId="{F357CF60-1B41-4DAE-8594-1AED9381F616}" srcOrd="0" destOrd="0" presId="urn:microsoft.com/office/officeart/2005/8/layout/cycle1"/>
    <dgm:cxn modelId="{FB1EBA10-8C69-4190-9BCC-1873991F76FC}" type="presOf" srcId="{8C8D0DB7-579E-4980-9813-E2A498CD9230}" destId="{B26C4F1F-E329-4DF8-926F-67EAE1AB928B}" srcOrd="0" destOrd="0" presId="urn:microsoft.com/office/officeart/2005/8/layout/cycle1"/>
    <dgm:cxn modelId="{B23709B9-E25A-48BE-A7FD-360BBA1B2644}" type="presOf" srcId="{85CA430F-3942-4D09-8870-EA736093AFF7}" destId="{A7FDE48E-D26C-4B0B-A41D-205AF4A13B38}" srcOrd="0" destOrd="0" presId="urn:microsoft.com/office/officeart/2005/8/layout/cycle1"/>
    <dgm:cxn modelId="{042C6BC3-2E53-4D15-8CF4-622CA83C7A01}" type="presOf" srcId="{46F2464D-E25F-478B-80AB-4C3422A9E6A6}" destId="{A6131391-3866-40E8-ADC6-A06A6E4227E4}" srcOrd="0" destOrd="0" presId="urn:microsoft.com/office/officeart/2005/8/layout/cycle1"/>
    <dgm:cxn modelId="{CABCF66B-518F-4E7D-BA3A-58DDFAD21F1E}" type="presOf" srcId="{14ECD09F-4825-40D2-8458-AAAAC806AE6E}" destId="{C92782D3-D475-4B5F-9937-F21F134C14C2}" srcOrd="0" destOrd="0" presId="urn:microsoft.com/office/officeart/2005/8/layout/cycle1"/>
    <dgm:cxn modelId="{D311DFAC-3FFA-4411-9F57-BA54FE436C7C}" type="presOf" srcId="{9DADCBB9-924E-47A6-A1F5-A4A4E61C2248}" destId="{291D0805-9CCE-4E72-A65E-0C4696EAE456}" srcOrd="0" destOrd="0" presId="urn:microsoft.com/office/officeart/2005/8/layout/cycle1"/>
    <dgm:cxn modelId="{8BDC2948-7EE2-47CE-B61F-469ED793D0F0}" type="presParOf" srcId="{20FBA79A-3D1B-4A29-8CC0-85BD052FBCAE}" destId="{622942F3-225D-48B9-9924-B8C1FD6F2CA1}" srcOrd="0" destOrd="0" presId="urn:microsoft.com/office/officeart/2005/8/layout/cycle1"/>
    <dgm:cxn modelId="{B15988C3-5D53-4D4E-ADD6-8931B17761D1}" type="presParOf" srcId="{20FBA79A-3D1B-4A29-8CC0-85BD052FBCAE}" destId="{D85441C7-4569-4379-85A1-01458C56F5C3}" srcOrd="1" destOrd="0" presId="urn:microsoft.com/office/officeart/2005/8/layout/cycle1"/>
    <dgm:cxn modelId="{3A1BB4D2-9AFE-4ED9-AF14-CC3B326AD3F0}" type="presParOf" srcId="{20FBA79A-3D1B-4A29-8CC0-85BD052FBCAE}" destId="{6041CC0E-52CA-4E39-A9E3-D0ADE1FAB4E1}" srcOrd="2" destOrd="0" presId="urn:microsoft.com/office/officeart/2005/8/layout/cycle1"/>
    <dgm:cxn modelId="{5536D07E-04AD-48BE-88AC-9FFCA85088B7}" type="presParOf" srcId="{20FBA79A-3D1B-4A29-8CC0-85BD052FBCAE}" destId="{1DFC9E7E-524A-4409-8C94-60C8C8975740}" srcOrd="3" destOrd="0" presId="urn:microsoft.com/office/officeart/2005/8/layout/cycle1"/>
    <dgm:cxn modelId="{C45503D0-F6DE-4C27-AEAC-E14B4F5CA142}" type="presParOf" srcId="{20FBA79A-3D1B-4A29-8CC0-85BD052FBCAE}" destId="{C92782D3-D475-4B5F-9937-F21F134C14C2}" srcOrd="4" destOrd="0" presId="urn:microsoft.com/office/officeart/2005/8/layout/cycle1"/>
    <dgm:cxn modelId="{C462267F-0D64-4033-93F6-970B7B281D8B}" type="presParOf" srcId="{20FBA79A-3D1B-4A29-8CC0-85BD052FBCAE}" destId="{F357CF60-1B41-4DAE-8594-1AED9381F616}" srcOrd="5" destOrd="0" presId="urn:microsoft.com/office/officeart/2005/8/layout/cycle1"/>
    <dgm:cxn modelId="{F7F6875D-24CA-4311-98BC-FA2777D62025}" type="presParOf" srcId="{20FBA79A-3D1B-4A29-8CC0-85BD052FBCAE}" destId="{AEACCE17-5D58-4581-9382-72F102024BF9}" srcOrd="6" destOrd="0" presId="urn:microsoft.com/office/officeart/2005/8/layout/cycle1"/>
    <dgm:cxn modelId="{6754C6EB-9531-4DDF-8982-8DD8923641E4}" type="presParOf" srcId="{20FBA79A-3D1B-4A29-8CC0-85BD052FBCAE}" destId="{A7FDE48E-D26C-4B0B-A41D-205AF4A13B38}" srcOrd="7" destOrd="0" presId="urn:microsoft.com/office/officeart/2005/8/layout/cycle1"/>
    <dgm:cxn modelId="{066EA06E-3D74-4683-8D65-99D0DCA9A608}" type="presParOf" srcId="{20FBA79A-3D1B-4A29-8CC0-85BD052FBCAE}" destId="{291D0805-9CCE-4E72-A65E-0C4696EAE456}" srcOrd="8" destOrd="0" presId="urn:microsoft.com/office/officeart/2005/8/layout/cycle1"/>
    <dgm:cxn modelId="{4C2222CA-F03F-4463-83E5-154361A53350}" type="presParOf" srcId="{20FBA79A-3D1B-4A29-8CC0-85BD052FBCAE}" destId="{8B2B0B42-DE59-4345-B4D8-4A94284C2E62}" srcOrd="9" destOrd="0" presId="urn:microsoft.com/office/officeart/2005/8/layout/cycle1"/>
    <dgm:cxn modelId="{2A92DF5B-55DD-4C7A-BC42-4008BA5ED18B}" type="presParOf" srcId="{20FBA79A-3D1B-4A29-8CC0-85BD052FBCAE}" destId="{B26C4F1F-E329-4DF8-926F-67EAE1AB928B}" srcOrd="10" destOrd="0" presId="urn:microsoft.com/office/officeart/2005/8/layout/cycle1"/>
    <dgm:cxn modelId="{FA342D7B-44C4-4590-A723-24909E691EEA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12008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35209" custScaleY="39285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37259" custScaleY="3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CC0823D-D1E6-49FD-BFBB-E6368131BC23}" type="presOf" srcId="{9DADCBB9-924E-47A6-A1F5-A4A4E61C2248}" destId="{291D0805-9CCE-4E72-A65E-0C4696EAE456}" srcOrd="0" destOrd="0" presId="urn:microsoft.com/office/officeart/2005/8/layout/cycle1"/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0124007D-39FB-4637-B8B4-E7CC5231A137}" type="presOf" srcId="{46F2464D-E25F-478B-80AB-4C3422A9E6A6}" destId="{A6131391-3866-40E8-ADC6-A06A6E4227E4}" srcOrd="0" destOrd="0" presId="urn:microsoft.com/office/officeart/2005/8/layout/cycle1"/>
    <dgm:cxn modelId="{3223B112-E59E-45AF-B1C3-FF2A98C2ADC9}" type="presOf" srcId="{14ECD09F-4825-40D2-8458-AAAAC806AE6E}" destId="{C92782D3-D475-4B5F-9937-F21F134C14C2}" srcOrd="0" destOrd="0" presId="urn:microsoft.com/office/officeart/2005/8/layout/cycle1"/>
    <dgm:cxn modelId="{6FBBEA45-7DE9-456F-A990-0D43695BBC25}" type="presOf" srcId="{D7C5E14F-5E6A-437D-A00E-68D6CEF64CA0}" destId="{6041CC0E-52CA-4E39-A9E3-D0ADE1FAB4E1}" srcOrd="0" destOrd="0" presId="urn:microsoft.com/office/officeart/2005/8/layout/cycle1"/>
    <dgm:cxn modelId="{B6F38985-90B2-4E24-B539-77EB0FE7AC04}" type="presOf" srcId="{85CA430F-3942-4D09-8870-EA736093AFF7}" destId="{A7FDE48E-D26C-4B0B-A41D-205AF4A13B38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B0EA3C0B-8F58-4E27-BB99-C5C338AD95AB}" type="presOf" srcId="{31D81126-A743-4DD1-A9F5-7EDCAD7FF9DD}" destId="{F357CF60-1B41-4DAE-8594-1AED9381F616}" srcOrd="0" destOrd="0" presId="urn:microsoft.com/office/officeart/2005/8/layout/cycle1"/>
    <dgm:cxn modelId="{2916D3AA-3087-46B6-AF86-265528056AC2}" type="presOf" srcId="{D4AD87BB-1F3A-4E90-8D6F-9E32872A394A}" destId="{20FBA79A-3D1B-4A29-8CC0-85BD052FBCAE}" srcOrd="0" destOrd="0" presId="urn:microsoft.com/office/officeart/2005/8/layout/cycle1"/>
    <dgm:cxn modelId="{BA908604-15F3-4593-94FF-04A63F4C276C}" type="presOf" srcId="{8C8D0DB7-579E-4980-9813-E2A498CD9230}" destId="{B26C4F1F-E329-4DF8-926F-67EAE1AB928B}" srcOrd="0" destOrd="0" presId="urn:microsoft.com/office/officeart/2005/8/layout/cycle1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564BA842-8933-48DF-801F-D417A3AFB9BB}" type="presOf" srcId="{43423450-615D-48E1-8F40-40F531A12C1F}" destId="{D85441C7-4569-4379-85A1-01458C56F5C3}" srcOrd="0" destOrd="0" presId="urn:microsoft.com/office/officeart/2005/8/layout/cycle1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4A665D83-84A5-4B3D-AA69-F938F6E50F82}" type="presParOf" srcId="{20FBA79A-3D1B-4A29-8CC0-85BD052FBCAE}" destId="{622942F3-225D-48B9-9924-B8C1FD6F2CA1}" srcOrd="0" destOrd="0" presId="urn:microsoft.com/office/officeart/2005/8/layout/cycle1"/>
    <dgm:cxn modelId="{A142DB2B-67FD-47D1-B278-3B8B62025FA3}" type="presParOf" srcId="{20FBA79A-3D1B-4A29-8CC0-85BD052FBCAE}" destId="{D85441C7-4569-4379-85A1-01458C56F5C3}" srcOrd="1" destOrd="0" presId="urn:microsoft.com/office/officeart/2005/8/layout/cycle1"/>
    <dgm:cxn modelId="{F7ADC9C5-34BC-4279-BFCD-8C53C842BF56}" type="presParOf" srcId="{20FBA79A-3D1B-4A29-8CC0-85BD052FBCAE}" destId="{6041CC0E-52CA-4E39-A9E3-D0ADE1FAB4E1}" srcOrd="2" destOrd="0" presId="urn:microsoft.com/office/officeart/2005/8/layout/cycle1"/>
    <dgm:cxn modelId="{7A9C8DAD-64C2-43FF-8488-1A531B90732B}" type="presParOf" srcId="{20FBA79A-3D1B-4A29-8CC0-85BD052FBCAE}" destId="{1DFC9E7E-524A-4409-8C94-60C8C8975740}" srcOrd="3" destOrd="0" presId="urn:microsoft.com/office/officeart/2005/8/layout/cycle1"/>
    <dgm:cxn modelId="{19AC8480-DBAE-41E4-A2A3-20359B5E951F}" type="presParOf" srcId="{20FBA79A-3D1B-4A29-8CC0-85BD052FBCAE}" destId="{C92782D3-D475-4B5F-9937-F21F134C14C2}" srcOrd="4" destOrd="0" presId="urn:microsoft.com/office/officeart/2005/8/layout/cycle1"/>
    <dgm:cxn modelId="{89D73845-70AE-4435-81EF-B3C782EA6209}" type="presParOf" srcId="{20FBA79A-3D1B-4A29-8CC0-85BD052FBCAE}" destId="{F357CF60-1B41-4DAE-8594-1AED9381F616}" srcOrd="5" destOrd="0" presId="urn:microsoft.com/office/officeart/2005/8/layout/cycle1"/>
    <dgm:cxn modelId="{2D5D5DD0-9056-459D-9AA6-BDF2F616D246}" type="presParOf" srcId="{20FBA79A-3D1B-4A29-8CC0-85BD052FBCAE}" destId="{AEACCE17-5D58-4581-9382-72F102024BF9}" srcOrd="6" destOrd="0" presId="urn:microsoft.com/office/officeart/2005/8/layout/cycle1"/>
    <dgm:cxn modelId="{28585AAC-2605-4613-89AE-142223F79B5E}" type="presParOf" srcId="{20FBA79A-3D1B-4A29-8CC0-85BD052FBCAE}" destId="{A7FDE48E-D26C-4B0B-A41D-205AF4A13B38}" srcOrd="7" destOrd="0" presId="urn:microsoft.com/office/officeart/2005/8/layout/cycle1"/>
    <dgm:cxn modelId="{7BE825E9-9C46-4DDF-8AFB-10021E55399A}" type="presParOf" srcId="{20FBA79A-3D1B-4A29-8CC0-85BD052FBCAE}" destId="{291D0805-9CCE-4E72-A65E-0C4696EAE456}" srcOrd="8" destOrd="0" presId="urn:microsoft.com/office/officeart/2005/8/layout/cycle1"/>
    <dgm:cxn modelId="{0F8C3EDF-ADE5-464D-9BA1-C6F802FE8421}" type="presParOf" srcId="{20FBA79A-3D1B-4A29-8CC0-85BD052FBCAE}" destId="{8B2B0B42-DE59-4345-B4D8-4A94284C2E62}" srcOrd="9" destOrd="0" presId="urn:microsoft.com/office/officeart/2005/8/layout/cycle1"/>
    <dgm:cxn modelId="{75537301-2FC0-4EAE-BF9D-B70D845DE0FC}" type="presParOf" srcId="{20FBA79A-3D1B-4A29-8CC0-85BD052FBCAE}" destId="{B26C4F1F-E329-4DF8-926F-67EAE1AB928B}" srcOrd="10" destOrd="0" presId="urn:microsoft.com/office/officeart/2005/8/layout/cycle1"/>
    <dgm:cxn modelId="{E6766E7B-BB1E-4C3B-BF14-1A603CEAC567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12008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24210" custScaleY="39285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31759" custScaleY="3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93CDAD8-5CB2-47C1-88C4-9AE31030F97F}" type="presOf" srcId="{46F2464D-E25F-478B-80AB-4C3422A9E6A6}" destId="{A6131391-3866-40E8-ADC6-A06A6E4227E4}" srcOrd="0" destOrd="0" presId="urn:microsoft.com/office/officeart/2005/8/layout/cycle1"/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39AF20D4-2688-463A-9323-F3AF0C41C606}" type="presOf" srcId="{9DADCBB9-924E-47A6-A1F5-A4A4E61C2248}" destId="{291D0805-9CCE-4E72-A65E-0C4696EAE456}" srcOrd="0" destOrd="0" presId="urn:microsoft.com/office/officeart/2005/8/layout/cycle1"/>
    <dgm:cxn modelId="{C2240A91-6021-4F0C-8660-050A305F91D2}" type="presOf" srcId="{85CA430F-3942-4D09-8870-EA736093AFF7}" destId="{A7FDE48E-D26C-4B0B-A41D-205AF4A13B38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0D4B1783-64FF-41DA-8A1C-B5902D624558}" type="presOf" srcId="{43423450-615D-48E1-8F40-40F531A12C1F}" destId="{D85441C7-4569-4379-85A1-01458C56F5C3}" srcOrd="0" destOrd="0" presId="urn:microsoft.com/office/officeart/2005/8/layout/cycle1"/>
    <dgm:cxn modelId="{E8BB52B1-DCA2-4E67-BE06-918089757E3F}" type="presOf" srcId="{31D81126-A743-4DD1-A9F5-7EDCAD7FF9DD}" destId="{F357CF60-1B41-4DAE-8594-1AED9381F616}" srcOrd="0" destOrd="0" presId="urn:microsoft.com/office/officeart/2005/8/layout/cycle1"/>
    <dgm:cxn modelId="{B427F983-EA28-49BB-92C9-F53373EB3991}" type="presOf" srcId="{14ECD09F-4825-40D2-8458-AAAAC806AE6E}" destId="{C92782D3-D475-4B5F-9937-F21F134C14C2}" srcOrd="0" destOrd="0" presId="urn:microsoft.com/office/officeart/2005/8/layout/cycle1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C21FC053-EDA8-420B-BB29-8CA4B9B99B87}" type="presOf" srcId="{D7C5E14F-5E6A-437D-A00E-68D6CEF64CA0}" destId="{6041CC0E-52CA-4E39-A9E3-D0ADE1FAB4E1}" srcOrd="0" destOrd="0" presId="urn:microsoft.com/office/officeart/2005/8/layout/cycle1"/>
    <dgm:cxn modelId="{EF1A2BD2-DA11-47ED-A209-FD0DB55FBC88}" type="presOf" srcId="{8C8D0DB7-579E-4980-9813-E2A498CD9230}" destId="{B26C4F1F-E329-4DF8-926F-67EAE1AB928B}" srcOrd="0" destOrd="0" presId="urn:microsoft.com/office/officeart/2005/8/layout/cycle1"/>
    <dgm:cxn modelId="{5A9CF3EA-0F98-47CB-8C33-8F1DDFD39BDF}" type="presOf" srcId="{D4AD87BB-1F3A-4E90-8D6F-9E32872A394A}" destId="{20FBA79A-3D1B-4A29-8CC0-85BD052FBCAE}" srcOrd="0" destOrd="0" presId="urn:microsoft.com/office/officeart/2005/8/layout/cycle1"/>
    <dgm:cxn modelId="{0FCE83D6-298E-4A70-B1A0-ECF327E82A30}" type="presParOf" srcId="{20FBA79A-3D1B-4A29-8CC0-85BD052FBCAE}" destId="{622942F3-225D-48B9-9924-B8C1FD6F2CA1}" srcOrd="0" destOrd="0" presId="urn:microsoft.com/office/officeart/2005/8/layout/cycle1"/>
    <dgm:cxn modelId="{DF8838C2-3C29-4043-974B-C17E35B77071}" type="presParOf" srcId="{20FBA79A-3D1B-4A29-8CC0-85BD052FBCAE}" destId="{D85441C7-4569-4379-85A1-01458C56F5C3}" srcOrd="1" destOrd="0" presId="urn:microsoft.com/office/officeart/2005/8/layout/cycle1"/>
    <dgm:cxn modelId="{35D168D6-22F5-41DA-8243-915214437D05}" type="presParOf" srcId="{20FBA79A-3D1B-4A29-8CC0-85BD052FBCAE}" destId="{6041CC0E-52CA-4E39-A9E3-D0ADE1FAB4E1}" srcOrd="2" destOrd="0" presId="urn:microsoft.com/office/officeart/2005/8/layout/cycle1"/>
    <dgm:cxn modelId="{77D1D664-60B6-4F92-B9D0-6C5F0FE5497E}" type="presParOf" srcId="{20FBA79A-3D1B-4A29-8CC0-85BD052FBCAE}" destId="{1DFC9E7E-524A-4409-8C94-60C8C8975740}" srcOrd="3" destOrd="0" presId="urn:microsoft.com/office/officeart/2005/8/layout/cycle1"/>
    <dgm:cxn modelId="{90A6A01A-EB9A-4F7B-A564-FEF6A7875478}" type="presParOf" srcId="{20FBA79A-3D1B-4A29-8CC0-85BD052FBCAE}" destId="{C92782D3-D475-4B5F-9937-F21F134C14C2}" srcOrd="4" destOrd="0" presId="urn:microsoft.com/office/officeart/2005/8/layout/cycle1"/>
    <dgm:cxn modelId="{4FF9CF17-1A0D-4110-9A62-EC2FF83B029B}" type="presParOf" srcId="{20FBA79A-3D1B-4A29-8CC0-85BD052FBCAE}" destId="{F357CF60-1B41-4DAE-8594-1AED9381F616}" srcOrd="5" destOrd="0" presId="urn:microsoft.com/office/officeart/2005/8/layout/cycle1"/>
    <dgm:cxn modelId="{282F6823-E81E-4114-983E-3C10D4158C60}" type="presParOf" srcId="{20FBA79A-3D1B-4A29-8CC0-85BD052FBCAE}" destId="{AEACCE17-5D58-4581-9382-72F102024BF9}" srcOrd="6" destOrd="0" presId="urn:microsoft.com/office/officeart/2005/8/layout/cycle1"/>
    <dgm:cxn modelId="{C29085C9-AD82-4B5A-A156-2156D0801EC6}" type="presParOf" srcId="{20FBA79A-3D1B-4A29-8CC0-85BD052FBCAE}" destId="{A7FDE48E-D26C-4B0B-A41D-205AF4A13B38}" srcOrd="7" destOrd="0" presId="urn:microsoft.com/office/officeart/2005/8/layout/cycle1"/>
    <dgm:cxn modelId="{F944F6B4-B71E-4204-905A-A70184805B68}" type="presParOf" srcId="{20FBA79A-3D1B-4A29-8CC0-85BD052FBCAE}" destId="{291D0805-9CCE-4E72-A65E-0C4696EAE456}" srcOrd="8" destOrd="0" presId="urn:microsoft.com/office/officeart/2005/8/layout/cycle1"/>
    <dgm:cxn modelId="{6DB9CE68-55A3-4165-85B3-0762A65FCCC7}" type="presParOf" srcId="{20FBA79A-3D1B-4A29-8CC0-85BD052FBCAE}" destId="{8B2B0B42-DE59-4345-B4D8-4A94284C2E62}" srcOrd="9" destOrd="0" presId="urn:microsoft.com/office/officeart/2005/8/layout/cycle1"/>
    <dgm:cxn modelId="{DBD838F8-9856-4370-B1E1-D3AA11508841}" type="presParOf" srcId="{20FBA79A-3D1B-4A29-8CC0-85BD052FBCAE}" destId="{B26C4F1F-E329-4DF8-926F-67EAE1AB928B}" srcOrd="10" destOrd="0" presId="urn:microsoft.com/office/officeart/2005/8/layout/cycle1"/>
    <dgm:cxn modelId="{644841D3-80DB-4FA6-BAD0-0B1FDD72BE1F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14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14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14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14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14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14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14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14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54717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68559" custScaleY="31912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60288" custScaleY="5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X="125615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6BEF94E-5EB5-45E4-B7D8-CCAAE471F0CC}" type="presOf" srcId="{D4AD87BB-1F3A-4E90-8D6F-9E32872A394A}" destId="{20FBA79A-3D1B-4A29-8CC0-85BD052FBCAE}" srcOrd="0" destOrd="0" presId="urn:microsoft.com/office/officeart/2005/8/layout/cycle1"/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B598F75B-FAE6-4F35-8077-5B08EE690741}" type="presOf" srcId="{14ECD09F-4825-40D2-8458-AAAAC806AE6E}" destId="{C92782D3-D475-4B5F-9937-F21F134C14C2}" srcOrd="0" destOrd="0" presId="urn:microsoft.com/office/officeart/2005/8/layout/cycle1"/>
    <dgm:cxn modelId="{8559F0A0-55D1-4D36-AD8D-118FEFE8D902}" type="presOf" srcId="{D7C5E14F-5E6A-437D-A00E-68D6CEF64CA0}" destId="{6041CC0E-52CA-4E39-A9E3-D0ADE1FAB4E1}" srcOrd="0" destOrd="0" presId="urn:microsoft.com/office/officeart/2005/8/layout/cycle1"/>
    <dgm:cxn modelId="{16B5A356-7CBE-4701-876D-32C15099DAF6}" type="presOf" srcId="{85CA430F-3942-4D09-8870-EA736093AFF7}" destId="{A7FDE48E-D26C-4B0B-A41D-205AF4A13B38}" srcOrd="0" destOrd="0" presId="urn:microsoft.com/office/officeart/2005/8/layout/cycle1"/>
    <dgm:cxn modelId="{4CE1A1AD-DB95-4460-A1F0-B7097549D94A}" type="presOf" srcId="{31D81126-A743-4DD1-A9F5-7EDCAD7FF9DD}" destId="{F357CF60-1B41-4DAE-8594-1AED9381F616}" srcOrd="0" destOrd="0" presId="urn:microsoft.com/office/officeart/2005/8/layout/cycle1"/>
    <dgm:cxn modelId="{F3BC15B0-421D-4EFA-A4F7-2507EE412BAF}" type="presOf" srcId="{9DADCBB9-924E-47A6-A1F5-A4A4E61C2248}" destId="{291D0805-9CCE-4E72-A65E-0C4696EAE456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C462EFB6-8CDD-46A4-BCCA-2F385786F68B}" type="presOf" srcId="{43423450-615D-48E1-8F40-40F531A12C1F}" destId="{D85441C7-4569-4379-85A1-01458C56F5C3}" srcOrd="0" destOrd="0" presId="urn:microsoft.com/office/officeart/2005/8/layout/cycle1"/>
    <dgm:cxn modelId="{D2AB7EFC-FC8C-49A5-A2BA-0FE1865DD33B}" type="presOf" srcId="{8C8D0DB7-579E-4980-9813-E2A498CD9230}" destId="{B26C4F1F-E329-4DF8-926F-67EAE1AB928B}" srcOrd="0" destOrd="0" presId="urn:microsoft.com/office/officeart/2005/8/layout/cycle1"/>
    <dgm:cxn modelId="{E93EFB5C-78E5-4986-9AE8-EE8355A477E8}" type="presOf" srcId="{46F2464D-E25F-478B-80AB-4C3422A9E6A6}" destId="{A6131391-3866-40E8-ADC6-A06A6E4227E4}" srcOrd="0" destOrd="0" presId="urn:microsoft.com/office/officeart/2005/8/layout/cycle1"/>
    <dgm:cxn modelId="{A4DFEFC5-AB04-4F9F-A0C4-E06B55A8B513}" type="presParOf" srcId="{20FBA79A-3D1B-4A29-8CC0-85BD052FBCAE}" destId="{622942F3-225D-48B9-9924-B8C1FD6F2CA1}" srcOrd="0" destOrd="0" presId="urn:microsoft.com/office/officeart/2005/8/layout/cycle1"/>
    <dgm:cxn modelId="{BC9A6881-35AE-4B65-9DF3-600D1C31343F}" type="presParOf" srcId="{20FBA79A-3D1B-4A29-8CC0-85BD052FBCAE}" destId="{D85441C7-4569-4379-85A1-01458C56F5C3}" srcOrd="1" destOrd="0" presId="urn:microsoft.com/office/officeart/2005/8/layout/cycle1"/>
    <dgm:cxn modelId="{33496698-F6E0-495A-9015-3BDA0C4CDB6E}" type="presParOf" srcId="{20FBA79A-3D1B-4A29-8CC0-85BD052FBCAE}" destId="{6041CC0E-52CA-4E39-A9E3-D0ADE1FAB4E1}" srcOrd="2" destOrd="0" presId="urn:microsoft.com/office/officeart/2005/8/layout/cycle1"/>
    <dgm:cxn modelId="{089A1278-0956-4DB9-B06A-A5EC5A8743FD}" type="presParOf" srcId="{20FBA79A-3D1B-4A29-8CC0-85BD052FBCAE}" destId="{1DFC9E7E-524A-4409-8C94-60C8C8975740}" srcOrd="3" destOrd="0" presId="urn:microsoft.com/office/officeart/2005/8/layout/cycle1"/>
    <dgm:cxn modelId="{06190F6B-12BE-4F99-84CB-3690A1831306}" type="presParOf" srcId="{20FBA79A-3D1B-4A29-8CC0-85BD052FBCAE}" destId="{C92782D3-D475-4B5F-9937-F21F134C14C2}" srcOrd="4" destOrd="0" presId="urn:microsoft.com/office/officeart/2005/8/layout/cycle1"/>
    <dgm:cxn modelId="{A10370CF-7D90-4576-9904-226A39C2CD37}" type="presParOf" srcId="{20FBA79A-3D1B-4A29-8CC0-85BD052FBCAE}" destId="{F357CF60-1B41-4DAE-8594-1AED9381F616}" srcOrd="5" destOrd="0" presId="urn:microsoft.com/office/officeart/2005/8/layout/cycle1"/>
    <dgm:cxn modelId="{AE9EB241-AD00-4981-BC1C-4280E7D11FE8}" type="presParOf" srcId="{20FBA79A-3D1B-4A29-8CC0-85BD052FBCAE}" destId="{AEACCE17-5D58-4581-9382-72F102024BF9}" srcOrd="6" destOrd="0" presId="urn:microsoft.com/office/officeart/2005/8/layout/cycle1"/>
    <dgm:cxn modelId="{0353969A-0C8F-4C6C-BF19-4754A45BC2F7}" type="presParOf" srcId="{20FBA79A-3D1B-4A29-8CC0-85BD052FBCAE}" destId="{A7FDE48E-D26C-4B0B-A41D-205AF4A13B38}" srcOrd="7" destOrd="0" presId="urn:microsoft.com/office/officeart/2005/8/layout/cycle1"/>
    <dgm:cxn modelId="{20C57AA4-80EF-43B6-B3CC-E058575FA655}" type="presParOf" srcId="{20FBA79A-3D1B-4A29-8CC0-85BD052FBCAE}" destId="{291D0805-9CCE-4E72-A65E-0C4696EAE456}" srcOrd="8" destOrd="0" presId="urn:microsoft.com/office/officeart/2005/8/layout/cycle1"/>
    <dgm:cxn modelId="{68201577-2AB8-4160-BC8A-9D5B99D044CD}" type="presParOf" srcId="{20FBA79A-3D1B-4A29-8CC0-85BD052FBCAE}" destId="{8B2B0B42-DE59-4345-B4D8-4A94284C2E62}" srcOrd="9" destOrd="0" presId="urn:microsoft.com/office/officeart/2005/8/layout/cycle1"/>
    <dgm:cxn modelId="{F4FF58A5-53DF-4C08-98B2-2057B0EBDE94}" type="presParOf" srcId="{20FBA79A-3D1B-4A29-8CC0-85BD052FBCAE}" destId="{B26C4F1F-E329-4DF8-926F-67EAE1AB928B}" srcOrd="10" destOrd="0" presId="urn:microsoft.com/office/officeart/2005/8/layout/cycle1"/>
    <dgm:cxn modelId="{08A5C5B1-AEF7-451E-B99E-B5C390598C6A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2D20D6-7D7F-4AA0-9FED-D5988CC67A89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7A9A65-2F30-4173-9D11-8BDDA7E1E1EB}">
      <dgm:prSet phldrT="[Text]" custT="1"/>
      <dgm:spPr/>
      <dgm:t>
        <a:bodyPr anchor="t" anchorCtr="0"/>
        <a:lstStyle/>
        <a:p>
          <a:pPr algn="l"/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1. Scientists don’t recognize the problem </a:t>
          </a:r>
          <a:endParaRPr lang="en-US" sz="2000" dirty="0"/>
        </a:p>
      </dgm:t>
    </dgm:pt>
    <dgm:pt modelId="{06E0D6B6-38D2-4DC4-BFB5-AAA514248DE7}" type="parTrans" cxnId="{C4BAEDF4-3A74-482E-B08C-5D6E67903DBF}">
      <dgm:prSet/>
      <dgm:spPr/>
      <dgm:t>
        <a:bodyPr/>
        <a:lstStyle/>
        <a:p>
          <a:endParaRPr lang="en-US"/>
        </a:p>
      </dgm:t>
    </dgm:pt>
    <dgm:pt modelId="{4C60713E-3E68-41D2-B57D-CB034DD58EC6}" type="sibTrans" cxnId="{C4BAEDF4-3A74-482E-B08C-5D6E67903DBF}">
      <dgm:prSet/>
      <dgm:spPr/>
      <dgm:t>
        <a:bodyPr/>
        <a:lstStyle/>
        <a:p>
          <a:endParaRPr lang="en-US"/>
        </a:p>
      </dgm:t>
    </dgm:pt>
    <dgm:pt modelId="{08CBDA10-1A68-4F80-A49D-5081EF6E0FDA}">
      <dgm:prSet phldrT="[Text]" custT="1"/>
      <dgm:spPr/>
      <dgm:t>
        <a:bodyPr/>
        <a:lstStyle/>
        <a:p>
          <a:pPr algn="l"/>
          <a:r>
            <a:rPr lang="en-US" sz="1800" dirty="0" smtClean="0">
              <a:latin typeface="Kozuka Gothic Pro M" pitchFamily="34" charset="-128"/>
              <a:ea typeface="Kozuka Gothic Pro M" pitchFamily="34" charset="-128"/>
            </a:rPr>
            <a:t>2. </a:t>
          </a:r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They don’t recognize it can be solved </a:t>
          </a:r>
          <a:endParaRPr lang="en-US" sz="2000" dirty="0">
            <a:latin typeface="Kozuka Gothic Pro M" pitchFamily="34" charset="-128"/>
            <a:ea typeface="Kozuka Gothic Pro M" pitchFamily="34" charset="-128"/>
          </a:endParaRPr>
        </a:p>
      </dgm:t>
    </dgm:pt>
    <dgm:pt modelId="{D575EDC9-BAAD-470D-A8AA-496E91578C97}" type="parTrans" cxnId="{B8405734-BA22-450E-86E5-D4CF3B59758E}">
      <dgm:prSet/>
      <dgm:spPr/>
      <dgm:t>
        <a:bodyPr/>
        <a:lstStyle/>
        <a:p>
          <a:endParaRPr lang="en-US"/>
        </a:p>
      </dgm:t>
    </dgm:pt>
    <dgm:pt modelId="{6D6D9F0F-9211-4658-94A7-023942F1F310}" type="sibTrans" cxnId="{B8405734-BA22-450E-86E5-D4CF3B59758E}">
      <dgm:prSet/>
      <dgm:spPr/>
      <dgm:t>
        <a:bodyPr/>
        <a:lstStyle/>
        <a:p>
          <a:endParaRPr lang="en-US"/>
        </a:p>
      </dgm:t>
    </dgm:pt>
    <dgm:pt modelId="{9D393668-B426-46E4-B786-9D21B7D1A485}">
      <dgm:prSet phldrT="[Text]" custT="1"/>
      <dgm:spPr/>
      <dgm:t>
        <a:bodyPr/>
        <a:lstStyle/>
        <a:p>
          <a:r>
            <a:rPr lang="en-US" sz="2800" dirty="0" smtClean="0">
              <a:latin typeface="Kozuka Gothic Pro M" pitchFamily="34" charset="-128"/>
              <a:ea typeface="Kozuka Gothic Pro M" pitchFamily="34" charset="-128"/>
            </a:rPr>
            <a:t>System justification, just-world bias</a:t>
          </a:r>
          <a:endParaRPr lang="en-US" sz="2800" dirty="0">
            <a:latin typeface="Kozuka Gothic Pro M" pitchFamily="34" charset="-128"/>
            <a:ea typeface="Kozuka Gothic Pro M" pitchFamily="34" charset="-128"/>
          </a:endParaRPr>
        </a:p>
      </dgm:t>
    </dgm:pt>
    <dgm:pt modelId="{FF31AC38-9D4B-4674-AC19-AF897F80CBA5}" type="parTrans" cxnId="{36E98576-79AA-43D3-91E8-C632057BE254}">
      <dgm:prSet/>
      <dgm:spPr/>
      <dgm:t>
        <a:bodyPr/>
        <a:lstStyle/>
        <a:p>
          <a:endParaRPr lang="en-US"/>
        </a:p>
      </dgm:t>
    </dgm:pt>
    <dgm:pt modelId="{6D2D28AB-3D7A-4C88-8F39-10F4A8016EA8}" type="sibTrans" cxnId="{36E98576-79AA-43D3-91E8-C632057BE254}">
      <dgm:prSet/>
      <dgm:spPr/>
      <dgm:t>
        <a:bodyPr/>
        <a:lstStyle/>
        <a:p>
          <a:endParaRPr lang="en-US"/>
        </a:p>
      </dgm:t>
    </dgm:pt>
    <dgm:pt modelId="{627CB5FC-36BE-4787-94F8-1BB7FCB65D0A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3. They have no reason to solve it</a:t>
          </a:r>
          <a:endParaRPr lang="en-US" sz="2000" dirty="0"/>
        </a:p>
      </dgm:t>
    </dgm:pt>
    <dgm:pt modelId="{E5BBF252-7717-4745-AA8F-4BB6AE51EDA6}" type="parTrans" cxnId="{5F4C46AC-CE51-413F-B3A4-6B8F7A4AC0C3}">
      <dgm:prSet/>
      <dgm:spPr/>
      <dgm:t>
        <a:bodyPr/>
        <a:lstStyle/>
        <a:p>
          <a:endParaRPr lang="en-US"/>
        </a:p>
      </dgm:t>
    </dgm:pt>
    <dgm:pt modelId="{FEBF84EC-E180-4F06-B67D-D32AAE39C895}" type="sibTrans" cxnId="{5F4C46AC-CE51-413F-B3A4-6B8F7A4AC0C3}">
      <dgm:prSet/>
      <dgm:spPr/>
      <dgm:t>
        <a:bodyPr/>
        <a:lstStyle/>
        <a:p>
          <a:endParaRPr lang="en-US"/>
        </a:p>
      </dgm:t>
    </dgm:pt>
    <dgm:pt modelId="{3C8823B8-CF63-4E08-974E-E9F08D377B1A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Kozuka Gothic Pro M" pitchFamily="34" charset="-128"/>
              <a:ea typeface="Kozuka Gothic Pro M" pitchFamily="34" charset="-128"/>
            </a:rPr>
            <a:t>4. They don’t have time to solve it</a:t>
          </a:r>
          <a:endParaRPr lang="en-US" sz="2000" dirty="0">
            <a:latin typeface="Kozuka Gothic Pro M" pitchFamily="34" charset="-128"/>
            <a:ea typeface="Kozuka Gothic Pro M" pitchFamily="34" charset="-128"/>
          </a:endParaRPr>
        </a:p>
      </dgm:t>
    </dgm:pt>
    <dgm:pt modelId="{D225D1A6-F7D6-4DCF-8175-675BC932BA8C}" type="parTrans" cxnId="{5B8CF7EE-A63C-4E2D-92C0-E4A629CF4566}">
      <dgm:prSet/>
      <dgm:spPr/>
      <dgm:t>
        <a:bodyPr/>
        <a:lstStyle/>
        <a:p>
          <a:endParaRPr lang="en-US"/>
        </a:p>
      </dgm:t>
    </dgm:pt>
    <dgm:pt modelId="{C690E4FF-291F-4031-A705-C87840E57B05}" type="sibTrans" cxnId="{5B8CF7EE-A63C-4E2D-92C0-E4A629CF4566}">
      <dgm:prSet/>
      <dgm:spPr/>
      <dgm:t>
        <a:bodyPr/>
        <a:lstStyle/>
        <a:p>
          <a:endParaRPr lang="en-US"/>
        </a:p>
      </dgm:t>
    </dgm:pt>
    <dgm:pt modelId="{776A0854-85B9-4782-8012-D123B2A49D2C}">
      <dgm:prSet phldrT="[Text]"/>
      <dgm:spPr/>
      <dgm:t>
        <a:bodyPr/>
        <a:lstStyle/>
        <a:p>
          <a:endParaRPr lang="en-US" dirty="0"/>
        </a:p>
      </dgm:t>
    </dgm:pt>
    <dgm:pt modelId="{D5D6A4D0-4C5E-4FE0-9D32-F1CBB1C4096C}" type="parTrans" cxnId="{684F97D8-7079-4EEE-BACE-41E320533CF2}">
      <dgm:prSet/>
      <dgm:spPr/>
      <dgm:t>
        <a:bodyPr/>
        <a:lstStyle/>
        <a:p>
          <a:endParaRPr lang="en-US"/>
        </a:p>
      </dgm:t>
    </dgm:pt>
    <dgm:pt modelId="{1BF2D669-6AD1-4B40-A59E-896B034621A6}" type="sibTrans" cxnId="{684F97D8-7079-4EEE-BACE-41E320533CF2}">
      <dgm:prSet/>
      <dgm:spPr/>
      <dgm:t>
        <a:bodyPr/>
        <a:lstStyle/>
        <a:p>
          <a:endParaRPr lang="en-US"/>
        </a:p>
      </dgm:t>
    </dgm:pt>
    <dgm:pt modelId="{C19979A1-3054-4E49-B29E-83EA9B33371C}">
      <dgm:prSet phldrT="[Text]" custT="1"/>
      <dgm:spPr/>
      <dgm:t>
        <a:bodyPr/>
        <a:lstStyle/>
        <a:p>
          <a:r>
            <a:rPr lang="en-US" sz="2800" dirty="0" smtClean="0">
              <a:latin typeface="Kozuka Gothic Pro M" pitchFamily="34" charset="-128"/>
              <a:ea typeface="Kozuka Gothic Pro M" pitchFamily="34" charset="-128"/>
            </a:rPr>
            <a:t>Status quo bias, appeal to tradition</a:t>
          </a:r>
          <a:endParaRPr lang="en-US" sz="2800" dirty="0"/>
        </a:p>
      </dgm:t>
    </dgm:pt>
    <dgm:pt modelId="{EDEBB321-6FD6-4D4E-B7CD-28AC86D91FC6}" type="parTrans" cxnId="{A1A063C0-8318-4F7E-A3D8-1B1614548B58}">
      <dgm:prSet/>
      <dgm:spPr/>
      <dgm:t>
        <a:bodyPr/>
        <a:lstStyle/>
        <a:p>
          <a:endParaRPr lang="en-US"/>
        </a:p>
      </dgm:t>
    </dgm:pt>
    <dgm:pt modelId="{9EBB7BE9-D87A-4074-9595-67DF3B31C764}" type="sibTrans" cxnId="{A1A063C0-8318-4F7E-A3D8-1B1614548B58}">
      <dgm:prSet/>
      <dgm:spPr/>
      <dgm:t>
        <a:bodyPr/>
        <a:lstStyle/>
        <a:p>
          <a:endParaRPr lang="en-US"/>
        </a:p>
      </dgm:t>
    </dgm:pt>
    <dgm:pt modelId="{30D66A3A-4AAC-4711-A613-AA45C455F030}">
      <dgm:prSet phldrT="[Text]"/>
      <dgm:spPr/>
      <dgm:t>
        <a:bodyPr/>
        <a:lstStyle/>
        <a:p>
          <a:endParaRPr lang="en-US" dirty="0"/>
        </a:p>
      </dgm:t>
    </dgm:pt>
    <dgm:pt modelId="{6B0D2DF3-3098-4716-AB3E-C63A4C680682}" type="parTrans" cxnId="{1D020296-4A94-465B-92A4-1F464EB19680}">
      <dgm:prSet/>
      <dgm:spPr/>
      <dgm:t>
        <a:bodyPr/>
        <a:lstStyle/>
        <a:p>
          <a:endParaRPr lang="en-US"/>
        </a:p>
      </dgm:t>
    </dgm:pt>
    <dgm:pt modelId="{31CCA758-38D8-4C6B-B325-ABC64973DEBB}" type="sibTrans" cxnId="{1D020296-4A94-465B-92A4-1F464EB19680}">
      <dgm:prSet/>
      <dgm:spPr/>
      <dgm:t>
        <a:bodyPr/>
        <a:lstStyle/>
        <a:p>
          <a:endParaRPr lang="en-US"/>
        </a:p>
      </dgm:t>
    </dgm:pt>
    <dgm:pt modelId="{D99B374D-96CC-4880-9394-B5D0F556DAD2}">
      <dgm:prSet phldrT="[Text]"/>
      <dgm:spPr/>
      <dgm:t>
        <a:bodyPr/>
        <a:lstStyle/>
        <a:p>
          <a:endParaRPr lang="en-US" dirty="0"/>
        </a:p>
      </dgm:t>
    </dgm:pt>
    <dgm:pt modelId="{1186AA36-0148-4C32-9E37-4C078EDB7000}" type="parTrans" cxnId="{3887CB28-B417-4458-975A-DFB8AA51C6A7}">
      <dgm:prSet/>
      <dgm:spPr/>
      <dgm:t>
        <a:bodyPr/>
        <a:lstStyle/>
        <a:p>
          <a:endParaRPr lang="en-US"/>
        </a:p>
      </dgm:t>
    </dgm:pt>
    <dgm:pt modelId="{4EBBFA46-0932-4743-894A-9B3316DBF5BB}" type="sibTrans" cxnId="{3887CB28-B417-4458-975A-DFB8AA51C6A7}">
      <dgm:prSet/>
      <dgm:spPr/>
      <dgm:t>
        <a:bodyPr/>
        <a:lstStyle/>
        <a:p>
          <a:endParaRPr lang="en-US"/>
        </a:p>
      </dgm:t>
    </dgm:pt>
    <dgm:pt modelId="{447E20ED-9A5B-466B-A21C-268C9B021B9A}">
      <dgm:prSet phldrT="[Text]" custT="1"/>
      <dgm:spPr/>
      <dgm:t>
        <a:bodyPr/>
        <a:lstStyle/>
        <a:p>
          <a:pPr algn="l"/>
          <a:r>
            <a:rPr lang="en-US" sz="2800" dirty="0" smtClean="0">
              <a:latin typeface="Kozuka Gothic Pro M" pitchFamily="34" charset="-128"/>
              <a:ea typeface="Kozuka Gothic Pro M" pitchFamily="34" charset="-128"/>
            </a:rPr>
            <a:t>Double bind</a:t>
          </a:r>
          <a:endParaRPr lang="en-US" sz="2800" dirty="0">
            <a:latin typeface="Kozuka Gothic Pro M" pitchFamily="34" charset="-128"/>
            <a:ea typeface="Kozuka Gothic Pro M" pitchFamily="34" charset="-128"/>
          </a:endParaRPr>
        </a:p>
      </dgm:t>
    </dgm:pt>
    <dgm:pt modelId="{8C01F38F-14DE-4587-A485-5B4DD3B43355}" type="parTrans" cxnId="{2111F0FA-CBED-462C-AC2E-B19F36A8365D}">
      <dgm:prSet/>
      <dgm:spPr/>
      <dgm:t>
        <a:bodyPr/>
        <a:lstStyle/>
        <a:p>
          <a:endParaRPr lang="en-US"/>
        </a:p>
      </dgm:t>
    </dgm:pt>
    <dgm:pt modelId="{593E54ED-462B-447A-9B44-BF2CEFC393EE}" type="sibTrans" cxnId="{2111F0FA-CBED-462C-AC2E-B19F36A8365D}">
      <dgm:prSet/>
      <dgm:spPr/>
      <dgm:t>
        <a:bodyPr/>
        <a:lstStyle/>
        <a:p>
          <a:endParaRPr lang="en-US"/>
        </a:p>
      </dgm:t>
    </dgm:pt>
    <dgm:pt modelId="{5F2FCABB-A742-48BD-B06F-00EF6517D604}">
      <dgm:prSet phldrT="[Text]" custT="1"/>
      <dgm:spPr/>
      <dgm:t>
        <a:bodyPr/>
        <a:lstStyle/>
        <a:p>
          <a:pPr algn="l"/>
          <a:endParaRPr lang="en-US" sz="2800" dirty="0">
            <a:latin typeface="Kozuka Gothic Pro M" pitchFamily="34" charset="-128"/>
            <a:ea typeface="Kozuka Gothic Pro M" pitchFamily="34" charset="-128"/>
          </a:endParaRPr>
        </a:p>
      </dgm:t>
    </dgm:pt>
    <dgm:pt modelId="{64E28CAE-B040-4E4F-8A6D-09B096FD4D34}" type="sibTrans" cxnId="{82E9FFA1-420A-4751-9A0B-BF25275BF7E1}">
      <dgm:prSet/>
      <dgm:spPr/>
      <dgm:t>
        <a:bodyPr/>
        <a:lstStyle/>
        <a:p>
          <a:endParaRPr lang="en-US"/>
        </a:p>
      </dgm:t>
    </dgm:pt>
    <dgm:pt modelId="{21090C71-5ED9-4BE7-BF4E-E6496704E29C}" type="parTrans" cxnId="{82E9FFA1-420A-4751-9A0B-BF25275BF7E1}">
      <dgm:prSet/>
      <dgm:spPr/>
      <dgm:t>
        <a:bodyPr/>
        <a:lstStyle/>
        <a:p>
          <a:endParaRPr lang="en-US"/>
        </a:p>
      </dgm:t>
    </dgm:pt>
    <dgm:pt modelId="{6B85600B-E37F-41AD-ABEF-3364E87A5AE1}">
      <dgm:prSet phldrT="[Text]" custT="1"/>
      <dgm:spPr/>
      <dgm:t>
        <a:bodyPr/>
        <a:lstStyle/>
        <a:p>
          <a:r>
            <a:rPr lang="en-US" sz="2800" dirty="0" smtClean="0">
              <a:latin typeface="Kozuka Gothic Pro M" pitchFamily="34" charset="-128"/>
              <a:ea typeface="Kozuka Gothic Pro M" pitchFamily="34" charset="-128"/>
            </a:rPr>
            <a:t>Survivor bias, projection bias</a:t>
          </a:r>
          <a:endParaRPr lang="en-US" sz="2800" dirty="0">
            <a:latin typeface="Kozuka Gothic Pro M" pitchFamily="34" charset="-128"/>
            <a:ea typeface="Kozuka Gothic Pro M" pitchFamily="34" charset="-128"/>
          </a:endParaRPr>
        </a:p>
      </dgm:t>
    </dgm:pt>
    <dgm:pt modelId="{34FE8C7B-70DB-4BD8-9391-9FC0E2C3DD3E}" type="sibTrans" cxnId="{F86D618E-1137-437F-8800-C98D9F647C3B}">
      <dgm:prSet/>
      <dgm:spPr/>
      <dgm:t>
        <a:bodyPr/>
        <a:lstStyle/>
        <a:p>
          <a:endParaRPr lang="en-US"/>
        </a:p>
      </dgm:t>
    </dgm:pt>
    <dgm:pt modelId="{18FD59B4-122E-4A96-A02C-0A54E6B613ED}" type="parTrans" cxnId="{F86D618E-1137-437F-8800-C98D9F647C3B}">
      <dgm:prSet/>
      <dgm:spPr/>
      <dgm:t>
        <a:bodyPr/>
        <a:lstStyle/>
        <a:p>
          <a:endParaRPr lang="en-US"/>
        </a:p>
      </dgm:t>
    </dgm:pt>
    <dgm:pt modelId="{9F07A8D4-1C32-4291-AC4B-F78B622EC2AC}" type="pres">
      <dgm:prSet presAssocID="{022D20D6-7D7F-4AA0-9FED-D5988CC67A8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5E067D-6E7E-44CA-966C-30EF0E1B474F}" type="pres">
      <dgm:prSet presAssocID="{E87A9A65-2F30-4173-9D11-8BDDA7E1E1EB}" presName="composite" presStyleCnt="0"/>
      <dgm:spPr/>
    </dgm:pt>
    <dgm:pt modelId="{0B1754A5-6BA3-4328-982A-1694796CAC75}" type="pres">
      <dgm:prSet presAssocID="{E87A9A65-2F30-4173-9D11-8BDDA7E1E1EB}" presName="FirstChild" presStyleLbl="revTx" presStyleIdx="0" presStyleCnt="8" custScaleX="99486" custScaleY="107052" custLinFactNeighborX="709" custLinFactNeighborY="-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1A844-409F-458F-BC46-B57C9EE0517B}" type="pres">
      <dgm:prSet presAssocID="{E87A9A65-2F30-4173-9D11-8BDDA7E1E1EB}" presName="Parent" presStyleLbl="alignNode1" presStyleIdx="0" presStyleCnt="4" custScaleX="251177" custScaleY="105713" custLinFactNeighborX="6898" custLinFactNeighborY="-434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8660D-FA15-4DE0-B8B7-0E86DC847E2B}" type="pres">
      <dgm:prSet presAssocID="{E87A9A65-2F30-4173-9D11-8BDDA7E1E1EB}" presName="Accent" presStyleLbl="parChTrans1D1" presStyleIdx="0" presStyleCnt="4"/>
      <dgm:spPr/>
    </dgm:pt>
    <dgm:pt modelId="{CA8AB9CF-58EF-41D0-B5A2-7818348C2F05}" type="pres">
      <dgm:prSet presAssocID="{E87A9A65-2F30-4173-9D11-8BDDA7E1E1EB}" presName="Child" presStyleLbl="revTx" presStyleIdx="1" presStyleCnt="8" custScaleY="89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4B80-9F4F-4395-B620-6A4B8CE913D5}" type="pres">
      <dgm:prSet presAssocID="{4C60713E-3E68-41D2-B57D-CB034DD58EC6}" presName="sibTrans" presStyleCnt="0"/>
      <dgm:spPr/>
    </dgm:pt>
    <dgm:pt modelId="{732D4794-A309-4987-A64E-756CE26367B4}" type="pres">
      <dgm:prSet presAssocID="{08CBDA10-1A68-4F80-A49D-5081EF6E0FDA}" presName="composite" presStyleCnt="0"/>
      <dgm:spPr/>
    </dgm:pt>
    <dgm:pt modelId="{15026A4D-EFB4-4876-98F6-7B143160625E}" type="pres">
      <dgm:prSet presAssocID="{08CBDA10-1A68-4F80-A49D-5081EF6E0FDA}" presName="FirstChild" presStyleLbl="revTx" presStyleIdx="2" presStyleCnt="8" custLinFactNeighborX="-675" custLinFactNeighborY="-53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D3F4C-9A09-4C0B-B70B-26DDB6A5BFA3}" type="pres">
      <dgm:prSet presAssocID="{08CBDA10-1A68-4F80-A49D-5081EF6E0FDA}" presName="Parent" presStyleLbl="alignNode1" presStyleIdx="1" presStyleCnt="4" custScaleX="249802" custScaleY="105402" custLinFactNeighborX="6721" custLinFactNeighborY="-5168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B2041-7738-434B-822E-9E0FA3C06EAB}" type="pres">
      <dgm:prSet presAssocID="{08CBDA10-1A68-4F80-A49D-5081EF6E0FDA}" presName="Accent" presStyleLbl="parChTrans1D1" presStyleIdx="1" presStyleCnt="4" custLinFactY="-333472" custLinFactNeighborX="531" custLinFactNeighborY="-400000"/>
      <dgm:spPr/>
    </dgm:pt>
    <dgm:pt modelId="{06B61C21-1623-45E1-B75C-43DCF0B896B2}" type="pres">
      <dgm:prSet presAssocID="{08CBDA10-1A68-4F80-A49D-5081EF6E0FDA}" presName="Child" presStyleLbl="revTx" presStyleIdx="3" presStyleCnt="8" custLinFactY="-246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CB8D8-A6BF-4CCE-B6DA-C4D5CCE56373}" type="pres">
      <dgm:prSet presAssocID="{6D6D9F0F-9211-4658-94A7-023942F1F310}" presName="sibTrans" presStyleCnt="0"/>
      <dgm:spPr/>
    </dgm:pt>
    <dgm:pt modelId="{CF483E54-1511-4A3A-907F-C370BA870EAC}" type="pres">
      <dgm:prSet presAssocID="{627CB5FC-36BE-4787-94F8-1BB7FCB65D0A}" presName="composite" presStyleCnt="0"/>
      <dgm:spPr/>
    </dgm:pt>
    <dgm:pt modelId="{E2F05C66-964B-4AEE-A842-562DADDE6132}" type="pres">
      <dgm:prSet presAssocID="{627CB5FC-36BE-4787-94F8-1BB7FCB65D0A}" presName="FirstChild" presStyleLbl="revTx" presStyleIdx="4" presStyleCnt="8" custLinFactNeighborX="-1568" custLinFactNeighborY="-65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2D6FF-01E5-45B1-A773-8CD1BFAC51E4}" type="pres">
      <dgm:prSet presAssocID="{627CB5FC-36BE-4787-94F8-1BB7FCB65D0A}" presName="Parent" presStyleLbl="alignNode1" presStyleIdx="2" presStyleCnt="4" custFlipHor="1" custScaleX="249802" custLinFactY="-21127" custLinFactNeighborX="9695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4E419-FCE9-4AB2-8483-8600ADBC3059}" type="pres">
      <dgm:prSet presAssocID="{627CB5FC-36BE-4787-94F8-1BB7FCB65D0A}" presName="Accent" presStyleLbl="parChTrans1D1" presStyleIdx="2" presStyleCnt="4" custLinFactY="-800000" custLinFactNeighborX="-3552" custLinFactNeighborY="-841021"/>
      <dgm:spPr/>
    </dgm:pt>
    <dgm:pt modelId="{4B5AED0D-3527-4489-8687-8C97DB5CCDA2}" type="pres">
      <dgm:prSet presAssocID="{627CB5FC-36BE-4787-94F8-1BB7FCB65D0A}" presName="Child" presStyleLbl="revTx" presStyleIdx="5" presStyleCnt="8" custLinFactY="-58265" custLinFactNeighborX="-62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6A0AE-DD3D-4ABC-843C-CF24C654035E}" type="pres">
      <dgm:prSet presAssocID="{FEBF84EC-E180-4F06-B67D-D32AAE39C895}" presName="sibTrans" presStyleCnt="0"/>
      <dgm:spPr/>
    </dgm:pt>
    <dgm:pt modelId="{95D3D95B-492E-49A1-9994-0F0194C0BC87}" type="pres">
      <dgm:prSet presAssocID="{3C8823B8-CF63-4E08-974E-E9F08D377B1A}" presName="composite" presStyleCnt="0"/>
      <dgm:spPr/>
    </dgm:pt>
    <dgm:pt modelId="{786C8877-0666-40C1-BBE7-90FD42D1FD8D}" type="pres">
      <dgm:prSet presAssocID="{3C8823B8-CF63-4E08-974E-E9F08D377B1A}" presName="FirstChild" presStyleLbl="revTx" presStyleIdx="6" presStyleCnt="8" custLinFactNeighborX="-45285" custLinFactNeighborY="-58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7B3F9-CC20-4D8A-ACE9-9DDAFF15297D}" type="pres">
      <dgm:prSet presAssocID="{3C8823B8-CF63-4E08-974E-E9F08D377B1A}" presName="Parent" presStyleLbl="alignNode1" presStyleIdx="3" presStyleCnt="4" custScaleX="249802" custLinFactY="-100000" custLinFactNeighborX="9695" custLinFactNeighborY="-10383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5B494-7E29-4CD1-A9DE-B3E76451D570}" type="pres">
      <dgm:prSet presAssocID="{3C8823B8-CF63-4E08-974E-E9F08D377B1A}" presName="Accent" presStyleLbl="parChTrans1D1" presStyleIdx="3" presStyleCnt="4" custLinFactY="-1382159" custLinFactNeighborX="-1490" custLinFactNeighborY="-1400000"/>
      <dgm:spPr/>
    </dgm:pt>
    <dgm:pt modelId="{9F4B0D24-37EE-416E-A26D-4EE7B08A03AB}" type="pres">
      <dgm:prSet presAssocID="{3C8823B8-CF63-4E08-974E-E9F08D377B1A}" presName="Child" presStyleLbl="revTx" presStyleIdx="7" presStyleCnt="8" custLinFactY="-5157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9D100-B9E4-40E3-8647-A22CDA318166}" type="presOf" srcId="{08CBDA10-1A68-4F80-A49D-5081EF6E0FDA}" destId="{218D3F4C-9A09-4C0B-B70B-26DDB6A5BFA3}" srcOrd="0" destOrd="0" presId="urn:microsoft.com/office/officeart/2011/layout/TabList"/>
    <dgm:cxn modelId="{BCE70035-6937-43C7-BA6F-8847266E5C49}" type="presOf" srcId="{776A0854-85B9-4782-8012-D123B2A49D2C}" destId="{0B1754A5-6BA3-4328-982A-1694796CAC75}" srcOrd="0" destOrd="0" presId="urn:microsoft.com/office/officeart/2011/layout/TabList"/>
    <dgm:cxn modelId="{1D020296-4A94-465B-92A4-1F464EB19680}" srcId="{08CBDA10-1A68-4F80-A49D-5081EF6E0FDA}" destId="{30D66A3A-4AAC-4711-A613-AA45C455F030}" srcOrd="0" destOrd="0" parTransId="{6B0D2DF3-3098-4716-AB3E-C63A4C680682}" sibTransId="{31CCA758-38D8-4C6B-B325-ABC64973DEBB}"/>
    <dgm:cxn modelId="{36E98576-79AA-43D3-91E8-C632057BE254}" srcId="{08CBDA10-1A68-4F80-A49D-5081EF6E0FDA}" destId="{9D393668-B426-46E4-B786-9D21B7D1A485}" srcOrd="1" destOrd="0" parTransId="{FF31AC38-9D4B-4674-AC19-AF897F80CBA5}" sibTransId="{6D2D28AB-3D7A-4C88-8F39-10F4A8016EA8}"/>
    <dgm:cxn modelId="{5B8CF7EE-A63C-4E2D-92C0-E4A629CF4566}" srcId="{022D20D6-7D7F-4AA0-9FED-D5988CC67A89}" destId="{3C8823B8-CF63-4E08-974E-E9F08D377B1A}" srcOrd="3" destOrd="0" parTransId="{D225D1A6-F7D6-4DCF-8175-675BC932BA8C}" sibTransId="{C690E4FF-291F-4031-A705-C87840E57B05}"/>
    <dgm:cxn modelId="{C8DF9632-5588-4830-B230-397AF9B3633D}" type="presOf" srcId="{6B85600B-E37F-41AD-ABEF-3364E87A5AE1}" destId="{4B5AED0D-3527-4489-8687-8C97DB5CCDA2}" srcOrd="0" destOrd="0" presId="urn:microsoft.com/office/officeart/2011/layout/TabList"/>
    <dgm:cxn modelId="{56DEB816-9195-46E9-A666-8DBC29054D4F}" type="presOf" srcId="{627CB5FC-36BE-4787-94F8-1BB7FCB65D0A}" destId="{EE72D6FF-01E5-45B1-A773-8CD1BFAC51E4}" srcOrd="0" destOrd="0" presId="urn:microsoft.com/office/officeart/2011/layout/TabList"/>
    <dgm:cxn modelId="{5B5325DF-D9BC-46BA-AE60-6F41191F9C9F}" type="presOf" srcId="{447E20ED-9A5B-466B-A21C-268C9B021B9A}" destId="{9F4B0D24-37EE-416E-A26D-4EE7B08A03AB}" srcOrd="0" destOrd="0" presId="urn:microsoft.com/office/officeart/2011/layout/TabList"/>
    <dgm:cxn modelId="{E6F100EF-B71B-4AE1-A9F7-41FA7F485AE7}" type="presOf" srcId="{5F2FCABB-A742-48BD-B06F-00EF6517D604}" destId="{786C8877-0666-40C1-BBE7-90FD42D1FD8D}" srcOrd="0" destOrd="0" presId="urn:microsoft.com/office/officeart/2011/layout/TabList"/>
    <dgm:cxn modelId="{B8405734-BA22-450E-86E5-D4CF3B59758E}" srcId="{022D20D6-7D7F-4AA0-9FED-D5988CC67A89}" destId="{08CBDA10-1A68-4F80-A49D-5081EF6E0FDA}" srcOrd="1" destOrd="0" parTransId="{D575EDC9-BAAD-470D-A8AA-496E91578C97}" sibTransId="{6D6D9F0F-9211-4658-94A7-023942F1F310}"/>
    <dgm:cxn modelId="{20ACFC6A-9DC3-4B93-A101-BCB13990D39B}" type="presOf" srcId="{3C8823B8-CF63-4E08-974E-E9F08D377B1A}" destId="{35A7B3F9-CC20-4D8A-ACE9-9DDAFF15297D}" srcOrd="0" destOrd="0" presId="urn:microsoft.com/office/officeart/2011/layout/TabList"/>
    <dgm:cxn modelId="{75A44292-C8CA-4B23-90D7-082BA4519A65}" type="presOf" srcId="{D99B374D-96CC-4880-9394-B5D0F556DAD2}" destId="{E2F05C66-964B-4AEE-A842-562DADDE6132}" srcOrd="0" destOrd="0" presId="urn:microsoft.com/office/officeart/2011/layout/TabList"/>
    <dgm:cxn modelId="{2111F0FA-CBED-462C-AC2E-B19F36A8365D}" srcId="{3C8823B8-CF63-4E08-974E-E9F08D377B1A}" destId="{447E20ED-9A5B-466B-A21C-268C9B021B9A}" srcOrd="1" destOrd="0" parTransId="{8C01F38F-14DE-4587-A485-5B4DD3B43355}" sibTransId="{593E54ED-462B-447A-9B44-BF2CEFC393EE}"/>
    <dgm:cxn modelId="{BC8F4129-6C8F-42D4-BC25-51335D402217}" type="presOf" srcId="{E87A9A65-2F30-4173-9D11-8BDDA7E1E1EB}" destId="{F2F1A844-409F-458F-BC46-B57C9EE0517B}" srcOrd="0" destOrd="0" presId="urn:microsoft.com/office/officeart/2011/layout/TabList"/>
    <dgm:cxn modelId="{5F4C46AC-CE51-413F-B3A4-6B8F7A4AC0C3}" srcId="{022D20D6-7D7F-4AA0-9FED-D5988CC67A89}" destId="{627CB5FC-36BE-4787-94F8-1BB7FCB65D0A}" srcOrd="2" destOrd="0" parTransId="{E5BBF252-7717-4745-AA8F-4BB6AE51EDA6}" sibTransId="{FEBF84EC-E180-4F06-B67D-D32AAE39C895}"/>
    <dgm:cxn modelId="{89EA8487-4A1D-4C22-BC89-BB0F28241CA8}" type="presOf" srcId="{022D20D6-7D7F-4AA0-9FED-D5988CC67A89}" destId="{9F07A8D4-1C32-4291-AC4B-F78B622EC2AC}" srcOrd="0" destOrd="0" presId="urn:microsoft.com/office/officeart/2011/layout/TabList"/>
    <dgm:cxn modelId="{01CBD81F-9E31-48C5-B3FA-74927473402B}" type="presOf" srcId="{30D66A3A-4AAC-4711-A613-AA45C455F030}" destId="{15026A4D-EFB4-4876-98F6-7B143160625E}" srcOrd="0" destOrd="0" presId="urn:microsoft.com/office/officeart/2011/layout/TabList"/>
    <dgm:cxn modelId="{D236C5B5-C311-478A-A60A-6B8EF900FB91}" type="presOf" srcId="{9D393668-B426-46E4-B786-9D21B7D1A485}" destId="{06B61C21-1623-45E1-B75C-43DCF0B896B2}" srcOrd="0" destOrd="0" presId="urn:microsoft.com/office/officeart/2011/layout/TabList"/>
    <dgm:cxn modelId="{87A64A73-BD88-43D6-9AD3-078681135CB8}" type="presOf" srcId="{C19979A1-3054-4E49-B29E-83EA9B33371C}" destId="{CA8AB9CF-58EF-41D0-B5A2-7818348C2F05}" srcOrd="0" destOrd="0" presId="urn:microsoft.com/office/officeart/2011/layout/TabList"/>
    <dgm:cxn modelId="{82E9FFA1-420A-4751-9A0B-BF25275BF7E1}" srcId="{3C8823B8-CF63-4E08-974E-E9F08D377B1A}" destId="{5F2FCABB-A742-48BD-B06F-00EF6517D604}" srcOrd="0" destOrd="0" parTransId="{21090C71-5ED9-4BE7-BF4E-E6496704E29C}" sibTransId="{64E28CAE-B040-4E4F-8A6D-09B096FD4D34}"/>
    <dgm:cxn modelId="{684F97D8-7079-4EEE-BACE-41E320533CF2}" srcId="{E87A9A65-2F30-4173-9D11-8BDDA7E1E1EB}" destId="{776A0854-85B9-4782-8012-D123B2A49D2C}" srcOrd="0" destOrd="0" parTransId="{D5D6A4D0-4C5E-4FE0-9D32-F1CBB1C4096C}" sibTransId="{1BF2D669-6AD1-4B40-A59E-896B034621A6}"/>
    <dgm:cxn modelId="{C4BAEDF4-3A74-482E-B08C-5D6E67903DBF}" srcId="{022D20D6-7D7F-4AA0-9FED-D5988CC67A89}" destId="{E87A9A65-2F30-4173-9D11-8BDDA7E1E1EB}" srcOrd="0" destOrd="0" parTransId="{06E0D6B6-38D2-4DC4-BFB5-AAA514248DE7}" sibTransId="{4C60713E-3E68-41D2-B57D-CB034DD58EC6}"/>
    <dgm:cxn modelId="{A1A063C0-8318-4F7E-A3D8-1B1614548B58}" srcId="{E87A9A65-2F30-4173-9D11-8BDDA7E1E1EB}" destId="{C19979A1-3054-4E49-B29E-83EA9B33371C}" srcOrd="1" destOrd="0" parTransId="{EDEBB321-6FD6-4D4E-B7CD-28AC86D91FC6}" sibTransId="{9EBB7BE9-D87A-4074-9595-67DF3B31C764}"/>
    <dgm:cxn modelId="{F86D618E-1137-437F-8800-C98D9F647C3B}" srcId="{627CB5FC-36BE-4787-94F8-1BB7FCB65D0A}" destId="{6B85600B-E37F-41AD-ABEF-3364E87A5AE1}" srcOrd="1" destOrd="0" parTransId="{18FD59B4-122E-4A96-A02C-0A54E6B613ED}" sibTransId="{34FE8C7B-70DB-4BD8-9391-9FC0E2C3DD3E}"/>
    <dgm:cxn modelId="{3887CB28-B417-4458-975A-DFB8AA51C6A7}" srcId="{627CB5FC-36BE-4787-94F8-1BB7FCB65D0A}" destId="{D99B374D-96CC-4880-9394-B5D0F556DAD2}" srcOrd="0" destOrd="0" parTransId="{1186AA36-0148-4C32-9E37-4C078EDB7000}" sibTransId="{4EBBFA46-0932-4743-894A-9B3316DBF5BB}"/>
    <dgm:cxn modelId="{D256281B-B955-4BF9-998D-E9AD9F590F98}" type="presParOf" srcId="{9F07A8D4-1C32-4291-AC4B-F78B622EC2AC}" destId="{AA5E067D-6E7E-44CA-966C-30EF0E1B474F}" srcOrd="0" destOrd="0" presId="urn:microsoft.com/office/officeart/2011/layout/TabList"/>
    <dgm:cxn modelId="{DC844DAB-5E9F-4E92-A05B-7CF4BF6E8587}" type="presParOf" srcId="{AA5E067D-6E7E-44CA-966C-30EF0E1B474F}" destId="{0B1754A5-6BA3-4328-982A-1694796CAC75}" srcOrd="0" destOrd="0" presId="urn:microsoft.com/office/officeart/2011/layout/TabList"/>
    <dgm:cxn modelId="{A42CD95B-56DE-4518-84EE-E1E6A36BAD33}" type="presParOf" srcId="{AA5E067D-6E7E-44CA-966C-30EF0E1B474F}" destId="{F2F1A844-409F-458F-BC46-B57C9EE0517B}" srcOrd="1" destOrd="0" presId="urn:microsoft.com/office/officeart/2011/layout/TabList"/>
    <dgm:cxn modelId="{495EF042-E476-40D3-AB3A-18B80BC685B7}" type="presParOf" srcId="{AA5E067D-6E7E-44CA-966C-30EF0E1B474F}" destId="{C448660D-FA15-4DE0-B8B7-0E86DC847E2B}" srcOrd="2" destOrd="0" presId="urn:microsoft.com/office/officeart/2011/layout/TabList"/>
    <dgm:cxn modelId="{1090CDCB-952D-436D-937C-67D91E7EEE83}" type="presParOf" srcId="{9F07A8D4-1C32-4291-AC4B-F78B622EC2AC}" destId="{CA8AB9CF-58EF-41D0-B5A2-7818348C2F05}" srcOrd="1" destOrd="0" presId="urn:microsoft.com/office/officeart/2011/layout/TabList"/>
    <dgm:cxn modelId="{C4421F60-0F62-4A38-B945-6BACDFE2EDB9}" type="presParOf" srcId="{9F07A8D4-1C32-4291-AC4B-F78B622EC2AC}" destId="{9A764B80-9F4F-4395-B620-6A4B8CE913D5}" srcOrd="2" destOrd="0" presId="urn:microsoft.com/office/officeart/2011/layout/TabList"/>
    <dgm:cxn modelId="{C371B7B3-09AF-4D9B-B10D-15CE524A86D5}" type="presParOf" srcId="{9F07A8D4-1C32-4291-AC4B-F78B622EC2AC}" destId="{732D4794-A309-4987-A64E-756CE26367B4}" srcOrd="3" destOrd="0" presId="urn:microsoft.com/office/officeart/2011/layout/TabList"/>
    <dgm:cxn modelId="{E8A620EC-6A5B-42D1-9FA3-BF238B86E0C8}" type="presParOf" srcId="{732D4794-A309-4987-A64E-756CE26367B4}" destId="{15026A4D-EFB4-4876-98F6-7B143160625E}" srcOrd="0" destOrd="0" presId="urn:microsoft.com/office/officeart/2011/layout/TabList"/>
    <dgm:cxn modelId="{6A287923-E090-425D-8F24-648C4E2D5AA8}" type="presParOf" srcId="{732D4794-A309-4987-A64E-756CE26367B4}" destId="{218D3F4C-9A09-4C0B-B70B-26DDB6A5BFA3}" srcOrd="1" destOrd="0" presId="urn:microsoft.com/office/officeart/2011/layout/TabList"/>
    <dgm:cxn modelId="{A03DEEAF-4D5F-4F1E-AF7E-A5A1B7985208}" type="presParOf" srcId="{732D4794-A309-4987-A64E-756CE26367B4}" destId="{90EB2041-7738-434B-822E-9E0FA3C06EAB}" srcOrd="2" destOrd="0" presId="urn:microsoft.com/office/officeart/2011/layout/TabList"/>
    <dgm:cxn modelId="{593ADE46-F300-4B0A-BCCD-63EF258710B3}" type="presParOf" srcId="{9F07A8D4-1C32-4291-AC4B-F78B622EC2AC}" destId="{06B61C21-1623-45E1-B75C-43DCF0B896B2}" srcOrd="4" destOrd="0" presId="urn:microsoft.com/office/officeart/2011/layout/TabList"/>
    <dgm:cxn modelId="{C64ABBE4-A447-44ED-A0EA-374BFD78CBA9}" type="presParOf" srcId="{9F07A8D4-1C32-4291-AC4B-F78B622EC2AC}" destId="{B9CCB8D8-A6BF-4CCE-B6DA-C4D5CCE56373}" srcOrd="5" destOrd="0" presId="urn:microsoft.com/office/officeart/2011/layout/TabList"/>
    <dgm:cxn modelId="{A3680E16-5F9C-49E6-9C60-F3D18535BB92}" type="presParOf" srcId="{9F07A8D4-1C32-4291-AC4B-F78B622EC2AC}" destId="{CF483E54-1511-4A3A-907F-C370BA870EAC}" srcOrd="6" destOrd="0" presId="urn:microsoft.com/office/officeart/2011/layout/TabList"/>
    <dgm:cxn modelId="{DC88799F-79BA-4C1B-ACE6-D2395FA1709C}" type="presParOf" srcId="{CF483E54-1511-4A3A-907F-C370BA870EAC}" destId="{E2F05C66-964B-4AEE-A842-562DADDE6132}" srcOrd="0" destOrd="0" presId="urn:microsoft.com/office/officeart/2011/layout/TabList"/>
    <dgm:cxn modelId="{658A388F-E71A-4A05-91C3-878CA63B9171}" type="presParOf" srcId="{CF483E54-1511-4A3A-907F-C370BA870EAC}" destId="{EE72D6FF-01E5-45B1-A773-8CD1BFAC51E4}" srcOrd="1" destOrd="0" presId="urn:microsoft.com/office/officeart/2011/layout/TabList"/>
    <dgm:cxn modelId="{8EF044E0-ED6B-4B72-A326-7E075B9718FE}" type="presParOf" srcId="{CF483E54-1511-4A3A-907F-C370BA870EAC}" destId="{D234E419-FCE9-4AB2-8483-8600ADBC3059}" srcOrd="2" destOrd="0" presId="urn:microsoft.com/office/officeart/2011/layout/TabList"/>
    <dgm:cxn modelId="{15F3B1A9-66B7-43A4-A4CF-4A9D3312FFB6}" type="presParOf" srcId="{9F07A8D4-1C32-4291-AC4B-F78B622EC2AC}" destId="{4B5AED0D-3527-4489-8687-8C97DB5CCDA2}" srcOrd="7" destOrd="0" presId="urn:microsoft.com/office/officeart/2011/layout/TabList"/>
    <dgm:cxn modelId="{1A06ACFA-4FCF-4A53-81BF-D9B92C6CD0C9}" type="presParOf" srcId="{9F07A8D4-1C32-4291-AC4B-F78B622EC2AC}" destId="{E706A0AE-DD3D-4ABC-843C-CF24C654035E}" srcOrd="8" destOrd="0" presId="urn:microsoft.com/office/officeart/2011/layout/TabList"/>
    <dgm:cxn modelId="{117DF214-3D6E-4769-A46B-D30C5A1F4D52}" type="presParOf" srcId="{9F07A8D4-1C32-4291-AC4B-F78B622EC2AC}" destId="{95D3D95B-492E-49A1-9994-0F0194C0BC87}" srcOrd="9" destOrd="0" presId="urn:microsoft.com/office/officeart/2011/layout/TabList"/>
    <dgm:cxn modelId="{6D4ED21F-F5FE-41BF-8F6C-2B454DEBF534}" type="presParOf" srcId="{95D3D95B-492E-49A1-9994-0F0194C0BC87}" destId="{786C8877-0666-40C1-BBE7-90FD42D1FD8D}" srcOrd="0" destOrd="0" presId="urn:microsoft.com/office/officeart/2011/layout/TabList"/>
    <dgm:cxn modelId="{95725BB3-F22A-4AB0-A1DD-AD217D1630D3}" type="presParOf" srcId="{95D3D95B-492E-49A1-9994-0F0194C0BC87}" destId="{35A7B3F9-CC20-4D8A-ACE9-9DDAFF15297D}" srcOrd="1" destOrd="0" presId="urn:microsoft.com/office/officeart/2011/layout/TabList"/>
    <dgm:cxn modelId="{C76F7A7B-59A4-40A9-A5B1-2EFB2E9F0FAE}" type="presParOf" srcId="{95D3D95B-492E-49A1-9994-0F0194C0BC87}" destId="{70D5B494-7E29-4CD1-A9DE-B3E76451D570}" srcOrd="2" destOrd="0" presId="urn:microsoft.com/office/officeart/2011/layout/TabList"/>
    <dgm:cxn modelId="{6B85C1E2-9E22-41CC-ABAC-3B986A860713}" type="presParOf" srcId="{9F07A8D4-1C32-4291-AC4B-F78B622EC2AC}" destId="{9F4B0D24-37EE-416E-A26D-4EE7B08A03AB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AD87BB-1F3A-4E90-8D6F-9E32872A39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23450-615D-48E1-8F40-40F531A12C1F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AFBD0108-52D5-4E5A-9897-5853543587E9}" type="parTrans" cxnId="{C0F9162D-6D38-4A46-A620-2903080AA964}">
      <dgm:prSet/>
      <dgm:spPr/>
      <dgm:t>
        <a:bodyPr/>
        <a:lstStyle/>
        <a:p>
          <a:endParaRPr lang="en-US"/>
        </a:p>
      </dgm:t>
    </dgm:pt>
    <dgm:pt modelId="{D7C5E14F-5E6A-437D-A00E-68D6CEF64CA0}" type="sibTrans" cxnId="{C0F9162D-6D38-4A46-A620-2903080AA964}">
      <dgm:prSet/>
      <dgm:spPr/>
      <dgm:t>
        <a:bodyPr/>
        <a:lstStyle/>
        <a:p>
          <a:endParaRPr lang="en-US"/>
        </a:p>
      </dgm:t>
    </dgm:pt>
    <dgm:pt modelId="{14ECD09F-4825-40D2-8458-AAAAC806AE6E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5B4E1C7C-2B71-4CFE-AFB7-9DB6239B4B27}" type="parTrans" cxnId="{8188E6F6-BC45-495D-BDB2-49420F92AB50}">
      <dgm:prSet/>
      <dgm:spPr/>
      <dgm:t>
        <a:bodyPr/>
        <a:lstStyle/>
        <a:p>
          <a:endParaRPr lang="en-US"/>
        </a:p>
      </dgm:t>
    </dgm:pt>
    <dgm:pt modelId="{31D81126-A743-4DD1-A9F5-7EDCAD7FF9DD}" type="sibTrans" cxnId="{8188E6F6-BC45-495D-BDB2-49420F92AB50}">
      <dgm:prSet/>
      <dgm:spPr/>
      <dgm:t>
        <a:bodyPr/>
        <a:lstStyle/>
        <a:p>
          <a:endParaRPr lang="en-US"/>
        </a:p>
      </dgm:t>
    </dgm:pt>
    <dgm:pt modelId="{85CA430F-3942-4D09-8870-EA736093AFF7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082BBA4D-4EE6-4403-98FE-AF5D0BC9F977}" type="parTrans" cxnId="{45D2B238-F818-4C40-A707-CA77C0C3912B}">
      <dgm:prSet/>
      <dgm:spPr/>
      <dgm:t>
        <a:bodyPr/>
        <a:lstStyle/>
        <a:p>
          <a:endParaRPr lang="en-US"/>
        </a:p>
      </dgm:t>
    </dgm:pt>
    <dgm:pt modelId="{9DADCBB9-924E-47A6-A1F5-A4A4E61C2248}" type="sibTrans" cxnId="{45D2B238-F818-4C40-A707-CA77C0C3912B}">
      <dgm:prSet/>
      <dgm:spPr/>
      <dgm:t>
        <a:bodyPr/>
        <a:lstStyle/>
        <a:p>
          <a:endParaRPr lang="en-US"/>
        </a:p>
      </dgm:t>
    </dgm:pt>
    <dgm:pt modelId="{8C8D0DB7-579E-4980-9813-E2A498CD9230}">
      <dgm:prSet phldrT="[Text]" custT="1"/>
      <dgm:spPr/>
      <dgm:t>
        <a:bodyPr/>
        <a:lstStyle/>
        <a:p>
          <a:r>
            <a:rPr lang="en-US" sz="20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dirty="0">
            <a:latin typeface="Kozuka Gothic Pro B" pitchFamily="34" charset="-128"/>
            <a:ea typeface="Kozuka Gothic Pro B" pitchFamily="34" charset="-128"/>
          </a:endParaRPr>
        </a:p>
      </dgm:t>
    </dgm:pt>
    <dgm:pt modelId="{284BEC68-F97F-46C6-9F74-7F19FEE536CB}" type="parTrans" cxnId="{7D8D2174-8DE0-4748-B70B-DAADDABD0D54}">
      <dgm:prSet/>
      <dgm:spPr/>
      <dgm:t>
        <a:bodyPr/>
        <a:lstStyle/>
        <a:p>
          <a:endParaRPr lang="en-US"/>
        </a:p>
      </dgm:t>
    </dgm:pt>
    <dgm:pt modelId="{46F2464D-E25F-478B-80AB-4C3422A9E6A6}" type="sibTrans" cxnId="{7D8D2174-8DE0-4748-B70B-DAADDABD0D54}">
      <dgm:prSet/>
      <dgm:spPr/>
      <dgm:t>
        <a:bodyPr/>
        <a:lstStyle/>
        <a:p>
          <a:endParaRPr lang="en-US"/>
        </a:p>
      </dgm:t>
    </dgm:pt>
    <dgm:pt modelId="{20FBA79A-3D1B-4A29-8CC0-85BD052FBCAE}" type="pres">
      <dgm:prSet presAssocID="{D4AD87BB-1F3A-4E90-8D6F-9E32872A3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942F3-225D-48B9-9924-B8C1FD6F2CA1}" type="pres">
      <dgm:prSet presAssocID="{43423450-615D-48E1-8F40-40F531A12C1F}" presName="dummy" presStyleCnt="0"/>
      <dgm:spPr/>
    </dgm:pt>
    <dgm:pt modelId="{D85441C7-4569-4379-85A1-01458C56F5C3}" type="pres">
      <dgm:prSet presAssocID="{43423450-615D-48E1-8F40-40F531A12C1F}" presName="node" presStyleLbl="revTx" presStyleIdx="0" presStyleCnt="4" custScaleX="112008" custScaleY="56952" custRadScaleRad="106826" custRadScaleInc="29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1CC0E-52CA-4E39-A9E3-D0ADE1FAB4E1}" type="pres">
      <dgm:prSet presAssocID="{D7C5E14F-5E6A-437D-A00E-68D6CEF64CA0}" presName="sibTrans" presStyleLbl="node1" presStyleIdx="0" presStyleCnt="4"/>
      <dgm:spPr/>
      <dgm:t>
        <a:bodyPr/>
        <a:lstStyle/>
        <a:p>
          <a:endParaRPr lang="en-US"/>
        </a:p>
      </dgm:t>
    </dgm:pt>
    <dgm:pt modelId="{1DFC9E7E-524A-4409-8C94-60C8C8975740}" type="pres">
      <dgm:prSet presAssocID="{14ECD09F-4825-40D2-8458-AAAAC806AE6E}" presName="dummy" presStyleCnt="0"/>
      <dgm:spPr/>
    </dgm:pt>
    <dgm:pt modelId="{C92782D3-D475-4B5F-9937-F21F134C14C2}" type="pres">
      <dgm:prSet presAssocID="{14ECD09F-4825-40D2-8458-AAAAC806AE6E}" presName="node" presStyleLbl="revTx" presStyleIdx="1" presStyleCnt="4" custScaleX="117766" custScaleY="39285" custRadScaleRad="111086" custRadScaleInc="-1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7CF60-1B41-4DAE-8594-1AED9381F616}" type="pres">
      <dgm:prSet presAssocID="{31D81126-A743-4DD1-A9F5-7EDCAD7FF9DD}" presName="sibTrans" presStyleLbl="node1" presStyleIdx="1" presStyleCnt="4"/>
      <dgm:spPr/>
      <dgm:t>
        <a:bodyPr/>
        <a:lstStyle/>
        <a:p>
          <a:endParaRPr lang="en-US"/>
        </a:p>
      </dgm:t>
    </dgm:pt>
    <dgm:pt modelId="{AEACCE17-5D58-4581-9382-72F102024BF9}" type="pres">
      <dgm:prSet presAssocID="{85CA430F-3942-4D09-8870-EA736093AFF7}" presName="dummy" presStyleCnt="0"/>
      <dgm:spPr/>
    </dgm:pt>
    <dgm:pt modelId="{A7FDE48E-D26C-4B0B-A41D-205AF4A13B38}" type="pres">
      <dgm:prSet presAssocID="{85CA430F-3942-4D09-8870-EA736093AFF7}" presName="node" presStyleLbl="revTx" presStyleIdx="2" presStyleCnt="4" custScaleX="128537" custScaleY="39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D0805-9CCE-4E72-A65E-0C4696EAE456}" type="pres">
      <dgm:prSet presAssocID="{9DADCBB9-924E-47A6-A1F5-A4A4E61C2248}" presName="sibTrans" presStyleLbl="node1" presStyleIdx="2" presStyleCnt="4"/>
      <dgm:spPr/>
      <dgm:t>
        <a:bodyPr/>
        <a:lstStyle/>
        <a:p>
          <a:endParaRPr lang="en-US"/>
        </a:p>
      </dgm:t>
    </dgm:pt>
    <dgm:pt modelId="{8B2B0B42-DE59-4345-B4D8-4A94284C2E62}" type="pres">
      <dgm:prSet presAssocID="{8C8D0DB7-579E-4980-9813-E2A498CD9230}" presName="dummy" presStyleCnt="0"/>
      <dgm:spPr/>
    </dgm:pt>
    <dgm:pt modelId="{B26C4F1F-E329-4DF8-926F-67EAE1AB928B}" type="pres">
      <dgm:prSet presAssocID="{8C8D0DB7-579E-4980-9813-E2A498CD9230}" presName="node" presStyleLbl="revTx" presStyleIdx="3" presStyleCnt="4" custScaleY="56953" custRadScaleRad="99842" custRadScaleInc="-19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31391-3866-40E8-ADC6-A06A6E4227E4}" type="pres">
      <dgm:prSet presAssocID="{46F2464D-E25F-478B-80AB-4C3422A9E6A6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7D8D2174-8DE0-4748-B70B-DAADDABD0D54}" srcId="{D4AD87BB-1F3A-4E90-8D6F-9E32872A394A}" destId="{8C8D0DB7-579E-4980-9813-E2A498CD9230}" srcOrd="3" destOrd="0" parTransId="{284BEC68-F97F-46C6-9F74-7F19FEE536CB}" sibTransId="{46F2464D-E25F-478B-80AB-4C3422A9E6A6}"/>
    <dgm:cxn modelId="{C4B107E7-1D22-40E3-9870-C2F98CA2F471}" type="presOf" srcId="{31D81126-A743-4DD1-A9F5-7EDCAD7FF9DD}" destId="{F357CF60-1B41-4DAE-8594-1AED9381F616}" srcOrd="0" destOrd="0" presId="urn:microsoft.com/office/officeart/2005/8/layout/cycle1"/>
    <dgm:cxn modelId="{03F0CC78-7B44-4D1B-A4D6-577504F29E61}" type="presOf" srcId="{D7C5E14F-5E6A-437D-A00E-68D6CEF64CA0}" destId="{6041CC0E-52CA-4E39-A9E3-D0ADE1FAB4E1}" srcOrd="0" destOrd="0" presId="urn:microsoft.com/office/officeart/2005/8/layout/cycle1"/>
    <dgm:cxn modelId="{7A55720D-2041-4A45-AD9D-12891618AC2C}" type="presOf" srcId="{85CA430F-3942-4D09-8870-EA736093AFF7}" destId="{A7FDE48E-D26C-4B0B-A41D-205AF4A13B38}" srcOrd="0" destOrd="0" presId="urn:microsoft.com/office/officeart/2005/8/layout/cycle1"/>
    <dgm:cxn modelId="{8E60B533-5E60-48BB-989F-179D530EEC23}" type="presOf" srcId="{8C8D0DB7-579E-4980-9813-E2A498CD9230}" destId="{B26C4F1F-E329-4DF8-926F-67EAE1AB928B}" srcOrd="0" destOrd="0" presId="urn:microsoft.com/office/officeart/2005/8/layout/cycle1"/>
    <dgm:cxn modelId="{B585E73A-6D04-44BC-B62F-9D9EF763CB0E}" type="presOf" srcId="{46F2464D-E25F-478B-80AB-4C3422A9E6A6}" destId="{A6131391-3866-40E8-ADC6-A06A6E4227E4}" srcOrd="0" destOrd="0" presId="urn:microsoft.com/office/officeart/2005/8/layout/cycle1"/>
    <dgm:cxn modelId="{C0F9162D-6D38-4A46-A620-2903080AA964}" srcId="{D4AD87BB-1F3A-4E90-8D6F-9E32872A394A}" destId="{43423450-615D-48E1-8F40-40F531A12C1F}" srcOrd="0" destOrd="0" parTransId="{AFBD0108-52D5-4E5A-9897-5853543587E9}" sibTransId="{D7C5E14F-5E6A-437D-A00E-68D6CEF64CA0}"/>
    <dgm:cxn modelId="{69BC5642-AEFF-489B-88A4-3AE208690AE2}" type="presOf" srcId="{43423450-615D-48E1-8F40-40F531A12C1F}" destId="{D85441C7-4569-4379-85A1-01458C56F5C3}" srcOrd="0" destOrd="0" presId="urn:microsoft.com/office/officeart/2005/8/layout/cycle1"/>
    <dgm:cxn modelId="{79B0DB53-E877-46CF-8D8A-808A7BB8D2AD}" type="presOf" srcId="{9DADCBB9-924E-47A6-A1F5-A4A4E61C2248}" destId="{291D0805-9CCE-4E72-A65E-0C4696EAE456}" srcOrd="0" destOrd="0" presId="urn:microsoft.com/office/officeart/2005/8/layout/cycle1"/>
    <dgm:cxn modelId="{8188E6F6-BC45-495D-BDB2-49420F92AB50}" srcId="{D4AD87BB-1F3A-4E90-8D6F-9E32872A394A}" destId="{14ECD09F-4825-40D2-8458-AAAAC806AE6E}" srcOrd="1" destOrd="0" parTransId="{5B4E1C7C-2B71-4CFE-AFB7-9DB6239B4B27}" sibTransId="{31D81126-A743-4DD1-A9F5-7EDCAD7FF9DD}"/>
    <dgm:cxn modelId="{28822BAD-1E26-4D80-84AB-E8AC721228CD}" type="presOf" srcId="{14ECD09F-4825-40D2-8458-AAAAC806AE6E}" destId="{C92782D3-D475-4B5F-9937-F21F134C14C2}" srcOrd="0" destOrd="0" presId="urn:microsoft.com/office/officeart/2005/8/layout/cycle1"/>
    <dgm:cxn modelId="{45D2B238-F818-4C40-A707-CA77C0C3912B}" srcId="{D4AD87BB-1F3A-4E90-8D6F-9E32872A394A}" destId="{85CA430F-3942-4D09-8870-EA736093AFF7}" srcOrd="2" destOrd="0" parTransId="{082BBA4D-4EE6-4403-98FE-AF5D0BC9F977}" sibTransId="{9DADCBB9-924E-47A6-A1F5-A4A4E61C2248}"/>
    <dgm:cxn modelId="{AABE9399-C756-47D2-BB50-B3912020BCB4}" type="presOf" srcId="{D4AD87BB-1F3A-4E90-8D6F-9E32872A394A}" destId="{20FBA79A-3D1B-4A29-8CC0-85BD052FBCAE}" srcOrd="0" destOrd="0" presId="urn:microsoft.com/office/officeart/2005/8/layout/cycle1"/>
    <dgm:cxn modelId="{D46DFC24-288A-4B6E-89A5-B5D5DAE37301}" type="presParOf" srcId="{20FBA79A-3D1B-4A29-8CC0-85BD052FBCAE}" destId="{622942F3-225D-48B9-9924-B8C1FD6F2CA1}" srcOrd="0" destOrd="0" presId="urn:microsoft.com/office/officeart/2005/8/layout/cycle1"/>
    <dgm:cxn modelId="{BF5376FD-F148-44C5-ADA7-7D4BF7D72DB2}" type="presParOf" srcId="{20FBA79A-3D1B-4A29-8CC0-85BD052FBCAE}" destId="{D85441C7-4569-4379-85A1-01458C56F5C3}" srcOrd="1" destOrd="0" presId="urn:microsoft.com/office/officeart/2005/8/layout/cycle1"/>
    <dgm:cxn modelId="{64CA2BB6-2623-4934-AAF8-DB46FCB8F8DE}" type="presParOf" srcId="{20FBA79A-3D1B-4A29-8CC0-85BD052FBCAE}" destId="{6041CC0E-52CA-4E39-A9E3-D0ADE1FAB4E1}" srcOrd="2" destOrd="0" presId="urn:microsoft.com/office/officeart/2005/8/layout/cycle1"/>
    <dgm:cxn modelId="{4856651A-EDD1-4856-A3E7-F7F6D36ACB5D}" type="presParOf" srcId="{20FBA79A-3D1B-4A29-8CC0-85BD052FBCAE}" destId="{1DFC9E7E-524A-4409-8C94-60C8C8975740}" srcOrd="3" destOrd="0" presId="urn:microsoft.com/office/officeart/2005/8/layout/cycle1"/>
    <dgm:cxn modelId="{79AA8BE2-B80D-4183-B849-4ACA3F7A4968}" type="presParOf" srcId="{20FBA79A-3D1B-4A29-8CC0-85BD052FBCAE}" destId="{C92782D3-D475-4B5F-9937-F21F134C14C2}" srcOrd="4" destOrd="0" presId="urn:microsoft.com/office/officeart/2005/8/layout/cycle1"/>
    <dgm:cxn modelId="{0D8EE8E2-D7EF-4D2E-9292-88C0F9162F57}" type="presParOf" srcId="{20FBA79A-3D1B-4A29-8CC0-85BD052FBCAE}" destId="{F357CF60-1B41-4DAE-8594-1AED9381F616}" srcOrd="5" destOrd="0" presId="urn:microsoft.com/office/officeart/2005/8/layout/cycle1"/>
    <dgm:cxn modelId="{A1C69385-2931-4165-8CB0-C2A1D28ADB4B}" type="presParOf" srcId="{20FBA79A-3D1B-4A29-8CC0-85BD052FBCAE}" destId="{AEACCE17-5D58-4581-9382-72F102024BF9}" srcOrd="6" destOrd="0" presId="urn:microsoft.com/office/officeart/2005/8/layout/cycle1"/>
    <dgm:cxn modelId="{E73CB2E9-5FD9-4C93-9D2A-D9B38E7CC441}" type="presParOf" srcId="{20FBA79A-3D1B-4A29-8CC0-85BD052FBCAE}" destId="{A7FDE48E-D26C-4B0B-A41D-205AF4A13B38}" srcOrd="7" destOrd="0" presId="urn:microsoft.com/office/officeart/2005/8/layout/cycle1"/>
    <dgm:cxn modelId="{79637346-B906-4A20-8A70-6D5176594C55}" type="presParOf" srcId="{20FBA79A-3D1B-4A29-8CC0-85BD052FBCAE}" destId="{291D0805-9CCE-4E72-A65E-0C4696EAE456}" srcOrd="8" destOrd="0" presId="urn:microsoft.com/office/officeart/2005/8/layout/cycle1"/>
    <dgm:cxn modelId="{21E20AFE-F1CD-4FED-955C-5B5E488C27BF}" type="presParOf" srcId="{20FBA79A-3D1B-4A29-8CC0-85BD052FBCAE}" destId="{8B2B0B42-DE59-4345-B4D8-4A94284C2E62}" srcOrd="9" destOrd="0" presId="urn:microsoft.com/office/officeart/2005/8/layout/cycle1"/>
    <dgm:cxn modelId="{C137F1F5-8527-4E94-8A00-1E06B0EFCB3D}" type="presParOf" srcId="{20FBA79A-3D1B-4A29-8CC0-85BD052FBCAE}" destId="{B26C4F1F-E329-4DF8-926F-67EAE1AB928B}" srcOrd="10" destOrd="0" presId="urn:microsoft.com/office/officeart/2005/8/layout/cycle1"/>
    <dgm:cxn modelId="{F47FA2EA-353E-460D-A535-1785A369AC3C}" type="presParOf" srcId="{20FBA79A-3D1B-4A29-8CC0-85BD052FBCAE}" destId="{A6131391-3866-40E8-ADC6-A06A6E4227E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3775953" y="512750"/>
          <a:ext cx="1551971" cy="78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775953" y="512750"/>
        <a:ext cx="1551971" cy="789121"/>
      </dsp:txXfrm>
    </dsp:sp>
    <dsp:sp modelId="{6041CC0E-52CA-4E39-A9E3-D0ADE1FAB4E1}">
      <dsp:nvSpPr>
        <dsp:cNvPr id="0" name=""/>
        <dsp:cNvSpPr/>
      </dsp:nvSpPr>
      <dsp:spPr>
        <a:xfrm>
          <a:off x="1323026" y="85981"/>
          <a:ext cx="3913084" cy="3913084"/>
        </a:xfrm>
        <a:prstGeom prst="circularArrow">
          <a:avLst>
            <a:gd name="adj1" fmla="val 6905"/>
            <a:gd name="adj2" fmla="val 465568"/>
            <a:gd name="adj3" fmla="val 1300420"/>
            <a:gd name="adj4" fmla="val 20014035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3681680" y="2860145"/>
          <a:ext cx="1721041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681680" y="2860145"/>
        <a:ext cx="1721041" cy="544328"/>
      </dsp:txXfrm>
    </dsp:sp>
    <dsp:sp modelId="{F357CF60-1B41-4DAE-8594-1AED9381F616}">
      <dsp:nvSpPr>
        <dsp:cNvPr id="0" name=""/>
        <dsp:cNvSpPr/>
      </dsp:nvSpPr>
      <dsp:spPr>
        <a:xfrm>
          <a:off x="1324918" y="105588"/>
          <a:ext cx="3913084" cy="3913084"/>
        </a:xfrm>
        <a:prstGeom prst="circularArrow">
          <a:avLst>
            <a:gd name="adj1" fmla="val 6905"/>
            <a:gd name="adj2" fmla="val 465568"/>
            <a:gd name="adj3" fmla="val 7107503"/>
            <a:gd name="adj4" fmla="val 322692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637450" y="2860145"/>
          <a:ext cx="2605518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637450" y="2860145"/>
        <a:ext cx="2605518" cy="544328"/>
      </dsp:txXfrm>
    </dsp:sp>
    <dsp:sp modelId="{291D0805-9CCE-4E72-A65E-0C4696EAE456}">
      <dsp:nvSpPr>
        <dsp:cNvPr id="0" name=""/>
        <dsp:cNvSpPr/>
      </dsp:nvSpPr>
      <dsp:spPr>
        <a:xfrm>
          <a:off x="1161896" y="1918"/>
          <a:ext cx="3913084" cy="3913084"/>
        </a:xfrm>
        <a:prstGeom prst="circularArrow">
          <a:avLst>
            <a:gd name="adj1" fmla="val 6905"/>
            <a:gd name="adj2" fmla="val 465568"/>
            <a:gd name="adj3" fmla="val 11728956"/>
            <a:gd name="adj4" fmla="val 883108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1135401" y="512748"/>
          <a:ext cx="1385589" cy="789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1135401" y="512748"/>
        <a:ext cx="1385589" cy="789134"/>
      </dsp:txXfrm>
    </dsp:sp>
    <dsp:sp modelId="{A6131391-3866-40E8-ADC6-A06A6E4227E4}">
      <dsp:nvSpPr>
        <dsp:cNvPr id="0" name=""/>
        <dsp:cNvSpPr/>
      </dsp:nvSpPr>
      <dsp:spPr>
        <a:xfrm>
          <a:off x="1267554" y="-64344"/>
          <a:ext cx="3913084" cy="3913084"/>
        </a:xfrm>
        <a:prstGeom prst="circularArrow">
          <a:avLst>
            <a:gd name="adj1" fmla="val 6905"/>
            <a:gd name="adj2" fmla="val 465568"/>
            <a:gd name="adj3" fmla="val 17774193"/>
            <a:gd name="adj4" fmla="val 14160247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3580983" y="512750"/>
          <a:ext cx="1551971" cy="78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580983" y="512750"/>
        <a:ext cx="1551971" cy="789121"/>
      </dsp:txXfrm>
    </dsp:sp>
    <dsp:sp modelId="{6041CC0E-52CA-4E39-A9E3-D0ADE1FAB4E1}">
      <dsp:nvSpPr>
        <dsp:cNvPr id="0" name=""/>
        <dsp:cNvSpPr/>
      </dsp:nvSpPr>
      <dsp:spPr>
        <a:xfrm>
          <a:off x="1128057" y="85981"/>
          <a:ext cx="3913084" cy="3913084"/>
        </a:xfrm>
        <a:prstGeom prst="circularArrow">
          <a:avLst>
            <a:gd name="adj1" fmla="val 6905"/>
            <a:gd name="adj2" fmla="val 465568"/>
            <a:gd name="adj3" fmla="val 1300420"/>
            <a:gd name="adj4" fmla="val 20014035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3486710" y="2860145"/>
          <a:ext cx="1721041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486710" y="2860145"/>
        <a:ext cx="1721041" cy="544328"/>
      </dsp:txXfrm>
    </dsp:sp>
    <dsp:sp modelId="{F357CF60-1B41-4DAE-8594-1AED9381F616}">
      <dsp:nvSpPr>
        <dsp:cNvPr id="0" name=""/>
        <dsp:cNvSpPr/>
      </dsp:nvSpPr>
      <dsp:spPr>
        <a:xfrm>
          <a:off x="1129948" y="105588"/>
          <a:ext cx="3913084" cy="3913084"/>
        </a:xfrm>
        <a:prstGeom prst="circularArrow">
          <a:avLst>
            <a:gd name="adj1" fmla="val 6905"/>
            <a:gd name="adj2" fmla="val 465568"/>
            <a:gd name="adj3" fmla="val 7107503"/>
            <a:gd name="adj4" fmla="val 322692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832419" y="2860145"/>
          <a:ext cx="1825639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832419" y="2860145"/>
        <a:ext cx="1825639" cy="544328"/>
      </dsp:txXfrm>
    </dsp:sp>
    <dsp:sp modelId="{291D0805-9CCE-4E72-A65E-0C4696EAE456}">
      <dsp:nvSpPr>
        <dsp:cNvPr id="0" name=""/>
        <dsp:cNvSpPr/>
      </dsp:nvSpPr>
      <dsp:spPr>
        <a:xfrm>
          <a:off x="966926" y="1918"/>
          <a:ext cx="3913084" cy="3913084"/>
        </a:xfrm>
        <a:prstGeom prst="circularArrow">
          <a:avLst>
            <a:gd name="adj1" fmla="val 6905"/>
            <a:gd name="adj2" fmla="val 465568"/>
            <a:gd name="adj3" fmla="val 11728956"/>
            <a:gd name="adj4" fmla="val 883108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940431" y="512748"/>
          <a:ext cx="1385589" cy="789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940431" y="512748"/>
        <a:ext cx="1385589" cy="789134"/>
      </dsp:txXfrm>
    </dsp:sp>
    <dsp:sp modelId="{A6131391-3866-40E8-ADC6-A06A6E4227E4}">
      <dsp:nvSpPr>
        <dsp:cNvPr id="0" name=""/>
        <dsp:cNvSpPr/>
      </dsp:nvSpPr>
      <dsp:spPr>
        <a:xfrm>
          <a:off x="1072584" y="-64344"/>
          <a:ext cx="3913084" cy="3913084"/>
        </a:xfrm>
        <a:prstGeom prst="circularArrow">
          <a:avLst>
            <a:gd name="adj1" fmla="val 6905"/>
            <a:gd name="adj2" fmla="val 465568"/>
            <a:gd name="adj3" fmla="val 17774193"/>
            <a:gd name="adj4" fmla="val 14160247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3561935" y="512750"/>
          <a:ext cx="1551971" cy="78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561935" y="512750"/>
        <a:ext cx="1551971" cy="789121"/>
      </dsp:txXfrm>
    </dsp:sp>
    <dsp:sp modelId="{6041CC0E-52CA-4E39-A9E3-D0ADE1FAB4E1}">
      <dsp:nvSpPr>
        <dsp:cNvPr id="0" name=""/>
        <dsp:cNvSpPr/>
      </dsp:nvSpPr>
      <dsp:spPr>
        <a:xfrm>
          <a:off x="1109008" y="85981"/>
          <a:ext cx="3913084" cy="3913084"/>
        </a:xfrm>
        <a:prstGeom prst="circularArrow">
          <a:avLst>
            <a:gd name="adj1" fmla="val 6905"/>
            <a:gd name="adj2" fmla="val 465568"/>
            <a:gd name="adj3" fmla="val 1300420"/>
            <a:gd name="adj4" fmla="val 20014035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3391461" y="2860145"/>
          <a:ext cx="1873442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391461" y="2860145"/>
        <a:ext cx="1873442" cy="544328"/>
      </dsp:txXfrm>
    </dsp:sp>
    <dsp:sp modelId="{F357CF60-1B41-4DAE-8594-1AED9381F616}">
      <dsp:nvSpPr>
        <dsp:cNvPr id="0" name=""/>
        <dsp:cNvSpPr/>
      </dsp:nvSpPr>
      <dsp:spPr>
        <a:xfrm>
          <a:off x="1110900" y="105588"/>
          <a:ext cx="3913084" cy="3913084"/>
        </a:xfrm>
        <a:prstGeom prst="circularArrow">
          <a:avLst>
            <a:gd name="adj1" fmla="val 6905"/>
            <a:gd name="adj2" fmla="val 465568"/>
            <a:gd name="adj3" fmla="val 7107503"/>
            <a:gd name="adj4" fmla="val 322692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775267" y="2860145"/>
          <a:ext cx="1901846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775267" y="2860145"/>
        <a:ext cx="1901846" cy="544328"/>
      </dsp:txXfrm>
    </dsp:sp>
    <dsp:sp modelId="{291D0805-9CCE-4E72-A65E-0C4696EAE456}">
      <dsp:nvSpPr>
        <dsp:cNvPr id="0" name=""/>
        <dsp:cNvSpPr/>
      </dsp:nvSpPr>
      <dsp:spPr>
        <a:xfrm>
          <a:off x="947878" y="1918"/>
          <a:ext cx="3913084" cy="3913084"/>
        </a:xfrm>
        <a:prstGeom prst="circularArrow">
          <a:avLst>
            <a:gd name="adj1" fmla="val 6905"/>
            <a:gd name="adj2" fmla="val 465568"/>
            <a:gd name="adj3" fmla="val 11728956"/>
            <a:gd name="adj4" fmla="val 883108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921383" y="512748"/>
          <a:ext cx="1385589" cy="789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921383" y="512748"/>
        <a:ext cx="1385589" cy="789134"/>
      </dsp:txXfrm>
    </dsp:sp>
    <dsp:sp modelId="{A6131391-3866-40E8-ADC6-A06A6E4227E4}">
      <dsp:nvSpPr>
        <dsp:cNvPr id="0" name=""/>
        <dsp:cNvSpPr/>
      </dsp:nvSpPr>
      <dsp:spPr>
        <a:xfrm>
          <a:off x="1053536" y="-64344"/>
          <a:ext cx="3913084" cy="3913084"/>
        </a:xfrm>
        <a:prstGeom prst="circularArrow">
          <a:avLst>
            <a:gd name="adj1" fmla="val 6905"/>
            <a:gd name="adj2" fmla="val 465568"/>
            <a:gd name="adj3" fmla="val 17774193"/>
            <a:gd name="adj4" fmla="val 14160247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3580983" y="512750"/>
          <a:ext cx="1551971" cy="78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580983" y="512750"/>
        <a:ext cx="1551971" cy="789121"/>
      </dsp:txXfrm>
    </dsp:sp>
    <dsp:sp modelId="{6041CC0E-52CA-4E39-A9E3-D0ADE1FAB4E1}">
      <dsp:nvSpPr>
        <dsp:cNvPr id="0" name=""/>
        <dsp:cNvSpPr/>
      </dsp:nvSpPr>
      <dsp:spPr>
        <a:xfrm>
          <a:off x="1128057" y="85981"/>
          <a:ext cx="3913084" cy="3913084"/>
        </a:xfrm>
        <a:prstGeom prst="circularArrow">
          <a:avLst>
            <a:gd name="adj1" fmla="val 6905"/>
            <a:gd name="adj2" fmla="val 465568"/>
            <a:gd name="adj3" fmla="val 1300420"/>
            <a:gd name="adj4" fmla="val 20014035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3486710" y="2860145"/>
          <a:ext cx="1721041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486710" y="2860145"/>
        <a:ext cx="1721041" cy="544328"/>
      </dsp:txXfrm>
    </dsp:sp>
    <dsp:sp modelId="{F357CF60-1B41-4DAE-8594-1AED9381F616}">
      <dsp:nvSpPr>
        <dsp:cNvPr id="0" name=""/>
        <dsp:cNvSpPr/>
      </dsp:nvSpPr>
      <dsp:spPr>
        <a:xfrm>
          <a:off x="1129948" y="105588"/>
          <a:ext cx="3913084" cy="3913084"/>
        </a:xfrm>
        <a:prstGeom prst="circularArrow">
          <a:avLst>
            <a:gd name="adj1" fmla="val 6905"/>
            <a:gd name="adj2" fmla="val 465568"/>
            <a:gd name="adj3" fmla="val 7107503"/>
            <a:gd name="adj4" fmla="val 322692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832419" y="2860145"/>
          <a:ext cx="1825639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832419" y="2860145"/>
        <a:ext cx="1825639" cy="544328"/>
      </dsp:txXfrm>
    </dsp:sp>
    <dsp:sp modelId="{291D0805-9CCE-4E72-A65E-0C4696EAE456}">
      <dsp:nvSpPr>
        <dsp:cNvPr id="0" name=""/>
        <dsp:cNvSpPr/>
      </dsp:nvSpPr>
      <dsp:spPr>
        <a:xfrm>
          <a:off x="966926" y="1918"/>
          <a:ext cx="3913084" cy="3913084"/>
        </a:xfrm>
        <a:prstGeom prst="circularArrow">
          <a:avLst>
            <a:gd name="adj1" fmla="val 6905"/>
            <a:gd name="adj2" fmla="val 465568"/>
            <a:gd name="adj3" fmla="val 11728956"/>
            <a:gd name="adj4" fmla="val 883108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940431" y="512748"/>
          <a:ext cx="1385589" cy="789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940431" y="512748"/>
        <a:ext cx="1385589" cy="789134"/>
      </dsp:txXfrm>
    </dsp:sp>
    <dsp:sp modelId="{A6131391-3866-40E8-ADC6-A06A6E4227E4}">
      <dsp:nvSpPr>
        <dsp:cNvPr id="0" name=""/>
        <dsp:cNvSpPr/>
      </dsp:nvSpPr>
      <dsp:spPr>
        <a:xfrm>
          <a:off x="1072584" y="-64344"/>
          <a:ext cx="3913084" cy="3913084"/>
        </a:xfrm>
        <a:prstGeom prst="circularArrow">
          <a:avLst>
            <a:gd name="adj1" fmla="val 6905"/>
            <a:gd name="adj2" fmla="val 465568"/>
            <a:gd name="adj3" fmla="val 17774193"/>
            <a:gd name="adj4" fmla="val 14160247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1591856" y="279970"/>
          <a:ext cx="1169330" cy="43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14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1591856" y="279970"/>
        <a:ext cx="1169330" cy="430435"/>
      </dsp:txXfrm>
    </dsp:sp>
    <dsp:sp modelId="{6041CC0E-52CA-4E39-A9E3-D0ADE1FAB4E1}">
      <dsp:nvSpPr>
        <dsp:cNvPr id="0" name=""/>
        <dsp:cNvSpPr/>
      </dsp:nvSpPr>
      <dsp:spPr>
        <a:xfrm>
          <a:off x="416173" y="47487"/>
          <a:ext cx="2133491" cy="2133491"/>
        </a:xfrm>
        <a:prstGeom prst="circularArrow">
          <a:avLst>
            <a:gd name="adj1" fmla="val 6908"/>
            <a:gd name="adj2" fmla="val 465812"/>
            <a:gd name="adj3" fmla="val 1421652"/>
            <a:gd name="adj4" fmla="val 20013862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1534239" y="1587613"/>
          <a:ext cx="1273946" cy="2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14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1534239" y="1587613"/>
        <a:ext cx="1273946" cy="241186"/>
      </dsp:txXfrm>
    </dsp:sp>
    <dsp:sp modelId="{F357CF60-1B41-4DAE-8594-1AED9381F616}">
      <dsp:nvSpPr>
        <dsp:cNvPr id="0" name=""/>
        <dsp:cNvSpPr/>
      </dsp:nvSpPr>
      <dsp:spPr>
        <a:xfrm>
          <a:off x="426684" y="48440"/>
          <a:ext cx="2133491" cy="2133491"/>
        </a:xfrm>
        <a:prstGeom prst="circularArrow">
          <a:avLst>
            <a:gd name="adj1" fmla="val 6908"/>
            <a:gd name="adj2" fmla="val 465812"/>
            <a:gd name="adj3" fmla="val 6701655"/>
            <a:gd name="adj4" fmla="val 311275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146948" y="1511410"/>
          <a:ext cx="1211434" cy="39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14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146948" y="1511410"/>
        <a:ext cx="1211434" cy="393590"/>
      </dsp:txXfrm>
    </dsp:sp>
    <dsp:sp modelId="{291D0805-9CCE-4E72-A65E-0C4696EAE456}">
      <dsp:nvSpPr>
        <dsp:cNvPr id="0" name=""/>
        <dsp:cNvSpPr/>
      </dsp:nvSpPr>
      <dsp:spPr>
        <a:xfrm>
          <a:off x="328210" y="1629"/>
          <a:ext cx="2133491" cy="2133491"/>
        </a:xfrm>
        <a:prstGeom prst="circularArrow">
          <a:avLst>
            <a:gd name="adj1" fmla="val 6908"/>
            <a:gd name="adj2" fmla="val 465812"/>
            <a:gd name="adj3" fmla="val 11728764"/>
            <a:gd name="adj4" fmla="val 9045807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216908" y="279968"/>
          <a:ext cx="949381" cy="43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14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216908" y="279968"/>
        <a:ext cx="949381" cy="430443"/>
      </dsp:txXfrm>
    </dsp:sp>
    <dsp:sp modelId="{A6131391-3866-40E8-ADC6-A06A6E4227E4}">
      <dsp:nvSpPr>
        <dsp:cNvPr id="0" name=""/>
        <dsp:cNvSpPr/>
      </dsp:nvSpPr>
      <dsp:spPr>
        <a:xfrm>
          <a:off x="385886" y="-34613"/>
          <a:ext cx="2133491" cy="2133491"/>
        </a:xfrm>
        <a:prstGeom prst="circularArrow">
          <a:avLst>
            <a:gd name="adj1" fmla="val 6908"/>
            <a:gd name="adj2" fmla="val 465812"/>
            <a:gd name="adj3" fmla="val 17773143"/>
            <a:gd name="adj4" fmla="val 14161055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B494-7E29-4CD1-A9DE-B3E76451D570}">
      <dsp:nvSpPr>
        <dsp:cNvPr id="0" name=""/>
        <dsp:cNvSpPr/>
      </dsp:nvSpPr>
      <dsp:spPr>
        <a:xfrm>
          <a:off x="609578" y="3891148"/>
          <a:ext cx="73914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E419-FCE9-4AB2-8483-8600ADBC3059}">
      <dsp:nvSpPr>
        <dsp:cNvPr id="0" name=""/>
        <dsp:cNvSpPr/>
      </dsp:nvSpPr>
      <dsp:spPr>
        <a:xfrm>
          <a:off x="457167" y="2819400"/>
          <a:ext cx="73914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B2041-7738-434B-822E-9E0FA3C06EAB}">
      <dsp:nvSpPr>
        <dsp:cNvPr id="0" name=""/>
        <dsp:cNvSpPr/>
      </dsp:nvSpPr>
      <dsp:spPr>
        <a:xfrm>
          <a:off x="719710" y="1650433"/>
          <a:ext cx="73914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8660D-FA15-4DE0-B8B7-0E86DC847E2B}">
      <dsp:nvSpPr>
        <dsp:cNvPr id="0" name=""/>
        <dsp:cNvSpPr/>
      </dsp:nvSpPr>
      <dsp:spPr>
        <a:xfrm>
          <a:off x="726316" y="505630"/>
          <a:ext cx="73914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54A5-6BA3-4328-982A-1694796CAC75}">
      <dsp:nvSpPr>
        <dsp:cNvPr id="0" name=""/>
        <dsp:cNvSpPr/>
      </dsp:nvSpPr>
      <dsp:spPr>
        <a:xfrm>
          <a:off x="2662137" y="0"/>
          <a:ext cx="5441522" cy="52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55245" rIns="55245" bIns="55245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2662137" y="0"/>
        <a:ext cx="5441522" cy="520311"/>
      </dsp:txXfrm>
    </dsp:sp>
    <dsp:sp modelId="{F2F1A844-409F-458F-BC46-B57C9EE0517B}">
      <dsp:nvSpPr>
        <dsp:cNvPr id="0" name=""/>
        <dsp:cNvSpPr/>
      </dsp:nvSpPr>
      <dsp:spPr>
        <a:xfrm>
          <a:off x="-593753" y="0"/>
          <a:ext cx="4827029" cy="5138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1. Scientists don’t recognize the problem </a:t>
          </a:r>
          <a:endParaRPr lang="en-US" sz="2000" kern="1200" dirty="0"/>
        </a:p>
      </dsp:txBody>
      <dsp:txXfrm>
        <a:off x="-568667" y="25086"/>
        <a:ext cx="4776857" cy="488717"/>
      </dsp:txXfrm>
    </dsp:sp>
    <dsp:sp modelId="{CA8AB9CF-58EF-41D0-B5A2-7818348C2F05}">
      <dsp:nvSpPr>
        <dsp:cNvPr id="0" name=""/>
        <dsp:cNvSpPr/>
      </dsp:nvSpPr>
      <dsp:spPr>
        <a:xfrm>
          <a:off x="0" y="522767"/>
          <a:ext cx="7391400" cy="868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Kozuka Gothic Pro M" pitchFamily="34" charset="-128"/>
              <a:ea typeface="Kozuka Gothic Pro M" pitchFamily="34" charset="-128"/>
            </a:rPr>
            <a:t>Status quo bias, appeal to tradition</a:t>
          </a:r>
          <a:endParaRPr lang="en-US" sz="2800" kern="1200" dirty="0"/>
        </a:p>
      </dsp:txBody>
      <dsp:txXfrm>
        <a:off x="0" y="522767"/>
        <a:ext cx="7391400" cy="868249"/>
      </dsp:txXfrm>
    </dsp:sp>
    <dsp:sp modelId="{15026A4D-EFB4-4876-98F6-7B143160625E}">
      <dsp:nvSpPr>
        <dsp:cNvPr id="0" name=""/>
        <dsp:cNvSpPr/>
      </dsp:nvSpPr>
      <dsp:spPr>
        <a:xfrm>
          <a:off x="2604554" y="1167508"/>
          <a:ext cx="5469636" cy="486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604554" y="1167508"/>
        <a:ext cx="5469636" cy="486036"/>
      </dsp:txXfrm>
    </dsp:sp>
    <dsp:sp modelId="{218D3F4C-9A09-4C0B-B70B-26DDB6A5BFA3}">
      <dsp:nvSpPr>
        <dsp:cNvPr id="0" name=""/>
        <dsp:cNvSpPr/>
      </dsp:nvSpPr>
      <dsp:spPr>
        <a:xfrm>
          <a:off x="-590548" y="1164111"/>
          <a:ext cx="4800604" cy="5122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Kozuka Gothic Pro M" pitchFamily="34" charset="-128"/>
              <a:ea typeface="Kozuka Gothic Pro M" pitchFamily="34" charset="-128"/>
            </a:rPr>
            <a:t>2. </a:t>
          </a: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They don’t recognize it can be solved </a:t>
          </a:r>
          <a:endParaRPr lang="en-US" sz="20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-565535" y="1189124"/>
        <a:ext cx="4750578" cy="487279"/>
      </dsp:txXfrm>
    </dsp:sp>
    <dsp:sp modelId="{06B61C21-1623-45E1-B75C-43DCF0B896B2}">
      <dsp:nvSpPr>
        <dsp:cNvPr id="0" name=""/>
        <dsp:cNvSpPr/>
      </dsp:nvSpPr>
      <dsp:spPr>
        <a:xfrm>
          <a:off x="0" y="1663764"/>
          <a:ext cx="7391400" cy="97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Kozuka Gothic Pro M" pitchFamily="34" charset="-128"/>
              <a:ea typeface="Kozuka Gothic Pro M" pitchFamily="34" charset="-128"/>
            </a:rPr>
            <a:t>System justification, just-world bias</a:t>
          </a:r>
          <a:endParaRPr lang="en-US" sz="28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0" y="1663764"/>
        <a:ext cx="7391400" cy="972218"/>
      </dsp:txXfrm>
    </dsp:sp>
    <dsp:sp modelId="{E2F05C66-964B-4AEE-A842-562DADDE6132}">
      <dsp:nvSpPr>
        <dsp:cNvPr id="0" name=""/>
        <dsp:cNvSpPr/>
      </dsp:nvSpPr>
      <dsp:spPr>
        <a:xfrm>
          <a:off x="2555710" y="2604358"/>
          <a:ext cx="5469636" cy="486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555710" y="2604358"/>
        <a:ext cx="5469636" cy="486036"/>
      </dsp:txXfrm>
    </dsp:sp>
    <dsp:sp modelId="{EE72D6FF-01E5-45B1-A773-8CD1BFAC51E4}">
      <dsp:nvSpPr>
        <dsp:cNvPr id="0" name=""/>
        <dsp:cNvSpPr/>
      </dsp:nvSpPr>
      <dsp:spPr>
        <a:xfrm flipH="1">
          <a:off x="-533395" y="2335410"/>
          <a:ext cx="4800604" cy="48603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3. They have no reason to solve it</a:t>
          </a:r>
          <a:endParaRPr lang="en-US" sz="2000" kern="1200" dirty="0"/>
        </a:p>
      </dsp:txBody>
      <dsp:txXfrm>
        <a:off x="-509664" y="2359141"/>
        <a:ext cx="4753142" cy="462305"/>
      </dsp:txXfrm>
    </dsp:sp>
    <dsp:sp modelId="{4B5AED0D-3527-4489-8687-8C97DB5CCDA2}">
      <dsp:nvSpPr>
        <dsp:cNvPr id="0" name=""/>
        <dsp:cNvSpPr/>
      </dsp:nvSpPr>
      <dsp:spPr>
        <a:xfrm>
          <a:off x="0" y="2819403"/>
          <a:ext cx="7391400" cy="97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Kozuka Gothic Pro M" pitchFamily="34" charset="-128"/>
              <a:ea typeface="Kozuka Gothic Pro M" pitchFamily="34" charset="-128"/>
            </a:rPr>
            <a:t>Survivor bias, projection bias</a:t>
          </a:r>
          <a:endParaRPr lang="en-US" sz="28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0" y="2819403"/>
        <a:ext cx="7391400" cy="972218"/>
      </dsp:txXfrm>
    </dsp:sp>
    <dsp:sp modelId="{786C8877-0666-40C1-BBE7-90FD42D1FD8D}">
      <dsp:nvSpPr>
        <dsp:cNvPr id="0" name=""/>
        <dsp:cNvSpPr/>
      </dsp:nvSpPr>
      <dsp:spPr>
        <a:xfrm>
          <a:off x="164549" y="4123776"/>
          <a:ext cx="5469636" cy="486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164549" y="4123776"/>
        <a:ext cx="5469636" cy="486036"/>
      </dsp:txXfrm>
    </dsp:sp>
    <dsp:sp modelId="{35A7B3F9-CC20-4D8A-ACE9-9DDAFF15297D}">
      <dsp:nvSpPr>
        <dsp:cNvPr id="0" name=""/>
        <dsp:cNvSpPr/>
      </dsp:nvSpPr>
      <dsp:spPr>
        <a:xfrm>
          <a:off x="-533395" y="3416000"/>
          <a:ext cx="4800604" cy="48603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M" pitchFamily="34" charset="-128"/>
              <a:ea typeface="Kozuka Gothic Pro M" pitchFamily="34" charset="-128"/>
            </a:rPr>
            <a:t>4. They don’t have time to solve it</a:t>
          </a:r>
          <a:endParaRPr lang="en-US" sz="20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-509664" y="3439731"/>
        <a:ext cx="4753142" cy="462305"/>
      </dsp:txXfrm>
    </dsp:sp>
    <dsp:sp modelId="{9F4B0D24-37EE-416E-A26D-4EE7B08A03AB}">
      <dsp:nvSpPr>
        <dsp:cNvPr id="0" name=""/>
        <dsp:cNvSpPr/>
      </dsp:nvSpPr>
      <dsp:spPr>
        <a:xfrm>
          <a:off x="0" y="3905247"/>
          <a:ext cx="7391400" cy="972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Kozuka Gothic Pro M" pitchFamily="34" charset="-128"/>
              <a:ea typeface="Kozuka Gothic Pro M" pitchFamily="34" charset="-128"/>
            </a:rPr>
            <a:t>Double bind</a:t>
          </a:r>
          <a:endParaRPr lang="en-US" sz="2800" kern="1200" dirty="0">
            <a:latin typeface="Kozuka Gothic Pro M" pitchFamily="34" charset="-128"/>
            <a:ea typeface="Kozuka Gothic Pro M" pitchFamily="34" charset="-128"/>
          </a:endParaRPr>
        </a:p>
      </dsp:txBody>
      <dsp:txXfrm>
        <a:off x="0" y="3905247"/>
        <a:ext cx="7391400" cy="9722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441C7-4569-4379-85A1-01458C56F5C3}">
      <dsp:nvSpPr>
        <dsp:cNvPr id="0" name=""/>
        <dsp:cNvSpPr/>
      </dsp:nvSpPr>
      <dsp:spPr>
        <a:xfrm>
          <a:off x="3592144" y="512750"/>
          <a:ext cx="1551971" cy="78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Modify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592144" y="512750"/>
        <a:ext cx="1551971" cy="789121"/>
      </dsp:txXfrm>
    </dsp:sp>
    <dsp:sp modelId="{6041CC0E-52CA-4E39-A9E3-D0ADE1FAB4E1}">
      <dsp:nvSpPr>
        <dsp:cNvPr id="0" name=""/>
        <dsp:cNvSpPr/>
      </dsp:nvSpPr>
      <dsp:spPr>
        <a:xfrm>
          <a:off x="1139217" y="85981"/>
          <a:ext cx="3913084" cy="3913084"/>
        </a:xfrm>
        <a:prstGeom prst="circularArrow">
          <a:avLst>
            <a:gd name="adj1" fmla="val 6905"/>
            <a:gd name="adj2" fmla="val 465568"/>
            <a:gd name="adj3" fmla="val 1300420"/>
            <a:gd name="adj4" fmla="val 20014035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782D3-D475-4B5F-9937-F21F134C14C2}">
      <dsp:nvSpPr>
        <dsp:cNvPr id="0" name=""/>
        <dsp:cNvSpPr/>
      </dsp:nvSpPr>
      <dsp:spPr>
        <a:xfrm>
          <a:off x="3542514" y="2860145"/>
          <a:ext cx="1631753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Track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3542514" y="2860145"/>
        <a:ext cx="1631753" cy="544328"/>
      </dsp:txXfrm>
    </dsp:sp>
    <dsp:sp modelId="{F357CF60-1B41-4DAE-8594-1AED9381F616}">
      <dsp:nvSpPr>
        <dsp:cNvPr id="0" name=""/>
        <dsp:cNvSpPr/>
      </dsp:nvSpPr>
      <dsp:spPr>
        <a:xfrm>
          <a:off x="1141109" y="105588"/>
          <a:ext cx="3913084" cy="3913084"/>
        </a:xfrm>
        <a:prstGeom prst="circularArrow">
          <a:avLst>
            <a:gd name="adj1" fmla="val 6905"/>
            <a:gd name="adj2" fmla="val 465568"/>
            <a:gd name="adj3" fmla="val 7107503"/>
            <a:gd name="adj4" fmla="val 3226929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E48E-D26C-4B0B-A41D-205AF4A13B38}">
      <dsp:nvSpPr>
        <dsp:cNvPr id="0" name=""/>
        <dsp:cNvSpPr/>
      </dsp:nvSpPr>
      <dsp:spPr>
        <a:xfrm>
          <a:off x="865902" y="2860145"/>
          <a:ext cx="1780995" cy="54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Assess change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865902" y="2860145"/>
        <a:ext cx="1780995" cy="544328"/>
      </dsp:txXfrm>
    </dsp:sp>
    <dsp:sp modelId="{291D0805-9CCE-4E72-A65E-0C4696EAE456}">
      <dsp:nvSpPr>
        <dsp:cNvPr id="0" name=""/>
        <dsp:cNvSpPr/>
      </dsp:nvSpPr>
      <dsp:spPr>
        <a:xfrm>
          <a:off x="978087" y="1918"/>
          <a:ext cx="3913084" cy="3913084"/>
        </a:xfrm>
        <a:prstGeom prst="circularArrow">
          <a:avLst>
            <a:gd name="adj1" fmla="val 6905"/>
            <a:gd name="adj2" fmla="val 465568"/>
            <a:gd name="adj3" fmla="val 11728956"/>
            <a:gd name="adj4" fmla="val 8831088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F1F-E329-4DF8-926F-67EAE1AB928B}">
      <dsp:nvSpPr>
        <dsp:cNvPr id="0" name=""/>
        <dsp:cNvSpPr/>
      </dsp:nvSpPr>
      <dsp:spPr>
        <a:xfrm>
          <a:off x="951592" y="512748"/>
          <a:ext cx="1385589" cy="789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Kozuka Gothic Pro B" pitchFamily="34" charset="-128"/>
              <a:ea typeface="Kozuka Gothic Pro B" pitchFamily="34" charset="-128"/>
            </a:rPr>
            <a:t>Respond</a:t>
          </a:r>
          <a:endParaRPr lang="en-US" sz="2000" kern="1200" dirty="0">
            <a:latin typeface="Kozuka Gothic Pro B" pitchFamily="34" charset="-128"/>
            <a:ea typeface="Kozuka Gothic Pro B" pitchFamily="34" charset="-128"/>
          </a:endParaRPr>
        </a:p>
      </dsp:txBody>
      <dsp:txXfrm>
        <a:off x="951592" y="512748"/>
        <a:ext cx="1385589" cy="789134"/>
      </dsp:txXfrm>
    </dsp:sp>
    <dsp:sp modelId="{A6131391-3866-40E8-ADC6-A06A6E4227E4}">
      <dsp:nvSpPr>
        <dsp:cNvPr id="0" name=""/>
        <dsp:cNvSpPr/>
      </dsp:nvSpPr>
      <dsp:spPr>
        <a:xfrm>
          <a:off x="1083745" y="-64344"/>
          <a:ext cx="3913084" cy="3913084"/>
        </a:xfrm>
        <a:prstGeom prst="circularArrow">
          <a:avLst>
            <a:gd name="adj1" fmla="val 6905"/>
            <a:gd name="adj2" fmla="val 465568"/>
            <a:gd name="adj3" fmla="val 17774193"/>
            <a:gd name="adj4" fmla="val 14160247"/>
            <a:gd name="adj5" fmla="val 8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4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1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1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6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6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7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4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ACD6-01F8-49D0-BCFE-FFC540EF83C0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6DF62-2AF5-4B1F-AC4C-8DC0BE0D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1470025"/>
          </a:xfrm>
        </p:spPr>
        <p:txBody>
          <a:bodyPr/>
          <a:lstStyle/>
          <a:p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Peer Review and its Discontents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M" pitchFamily="34" charset="-128"/>
                <a:ea typeface="Kozuka Gothic Pro M" pitchFamily="34" charset="-128"/>
              </a:rPr>
              <a:t>Sabine Hossenfelder</a:t>
            </a:r>
          </a:p>
          <a:p>
            <a:r>
              <a:rPr lang="en-U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Frankfurt Institute for Advanced Studies</a:t>
            </a:r>
            <a:endParaRPr lang="en-U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4495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3616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The scientific system is not able to self-optimize “good science” because individual incentives are not aligned with the collective goal.</a:t>
            </a:r>
          </a:p>
          <a:p>
            <a:pPr marL="0" indent="0" algn="r">
              <a:buNone/>
            </a:pP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This is a bottom-up problem. 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 can’t be fixed top-down.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Kozuka Gothic Pro M" pitchFamily="34" charset="-128"/>
                <a:ea typeface="Kozuka Gothic Pro M" pitchFamily="34" charset="-128"/>
              </a:rPr>
              <a:t>Ie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, it’s all your  fault.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45" y="4746263"/>
            <a:ext cx="1099423" cy="21117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620000" y="3048000"/>
            <a:ext cx="1281768" cy="897135"/>
          </a:xfrm>
          <a:prstGeom prst="wedgeRoundRectCallout">
            <a:avLst>
              <a:gd name="adj1" fmla="val 6686"/>
              <a:gd name="adj2" fmla="val 959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pc="300" dirty="0" smtClean="0">
                <a:latin typeface="MV Boli" panose="02000500030200090000" pitchFamily="2" charset="0"/>
                <a:cs typeface="MV Boli" panose="02000500030200090000" pitchFamily="2" charset="0"/>
              </a:rPr>
              <a:t>wtf</a:t>
            </a:r>
            <a:r>
              <a:rPr lang="en-US" sz="2800" spc="300" dirty="0" smtClean="0">
                <a:latin typeface="MV Boli" panose="02000500030200090000" pitchFamily="2" charset="0"/>
                <a:ea typeface="Kozuka Gothic Pro M" pitchFamily="34" charset="-128"/>
                <a:cs typeface="MV Boli" panose="02000500030200090000" pitchFamily="2" charset="0"/>
              </a:rPr>
              <a:t>?</a:t>
            </a:r>
            <a:endParaRPr lang="en-US" spc="300" dirty="0">
              <a:latin typeface="MV Boli" panose="02000500030200090000" pitchFamily="2" charset="0"/>
              <a:ea typeface="Kozuka Gothic Pro M" pitchFamily="34" charset="-128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Example for Collective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162925" cy="3590925"/>
          </a:xfrm>
        </p:spPr>
      </p:pic>
    </p:spTree>
    <p:extLst>
      <p:ext uri="{BB962C8B-B14F-4D97-AF65-F5344CB8AC3E}">
        <p14:creationId xmlns:p14="http://schemas.microsoft.com/office/powerpoint/2010/main" val="25707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Example for Collective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My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 incentive is to shove you all aside, and get out.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If we </a:t>
            </a:r>
            <a:r>
              <a:rPr lang="en-US" i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all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 do this, we’ll end up beating each other up rather than getting out.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Align incentives with collective goal: Remind people to exit orderly.</a:t>
            </a:r>
          </a:p>
          <a:p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The situation isn’t always that obvious.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Collective Problems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It can be difficult for the individual to anticipate emergent behavior. Even if possible there is the 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Collective action problem.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If individual incentives conflict with collective goals, people put themselves first.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45" y="4746263"/>
            <a:ext cx="1099423" cy="211173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31171" y="2412122"/>
            <a:ext cx="1912389" cy="1430535"/>
          </a:xfrm>
          <a:prstGeom prst="wedgeRoundRectCallout">
            <a:avLst>
              <a:gd name="adj1" fmla="val 16613"/>
              <a:gd name="adj2" fmla="val 9819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I’m only being rational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  <a:cs typeface="MV Boli" panose="02000500030200090000" pitchFamily="2" charset="0"/>
              </a:rPr>
              <a:t>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1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0863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" y="228600"/>
            <a:ext cx="9144001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2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Collective Problems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178" y="1600200"/>
            <a:ext cx="6386348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Nobody wants to put themselves at a disadvantage.</a:t>
            </a: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The result is lots of talk and no change.</a:t>
            </a:r>
          </a:p>
        </p:txBody>
      </p:sp>
    </p:spTree>
    <p:extLst>
      <p:ext uri="{BB962C8B-B14F-4D97-AF65-F5344CB8AC3E}">
        <p14:creationId xmlns:p14="http://schemas.microsoft.com/office/powerpoint/2010/main" val="28409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Symptoms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276600"/>
            <a:ext cx="42767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Shortcomings of Peer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Nobody has time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to read all new papers.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Nobody has time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to read ~300 application documents in 2 weeks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Filters are necessary.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 is pointless to complain about filters, metrics, and measures. They’re here to stay.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331" y="1584081"/>
            <a:ext cx="84258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I work in theoretical high energy physics. </a:t>
            </a: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For various reasons I believe this field is particularly bad: high competition, traditionally fad-driven, very tightly connected</a:t>
            </a:r>
          </a:p>
          <a:p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It’s a good case study.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64" y="1752600"/>
            <a:ext cx="5212739" cy="47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5086350" cy="2771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5086350" cy="2943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5791200"/>
            <a:ext cx="304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This isn’t </a:t>
            </a:r>
            <a:r>
              <a:rPr lang="en-US" sz="2400" dirty="0" err="1" smtClean="0">
                <a:latin typeface="Kozuka Gothic Pro M" pitchFamily="34" charset="-128"/>
                <a:ea typeface="Kozuka Gothic Pro M" pitchFamily="34" charset="-128"/>
              </a:rPr>
              <a:t>realisistic</a:t>
            </a:r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.</a:t>
            </a:r>
            <a:endParaRPr lang="en-US" sz="24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31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6896654" cy="27671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5448300"/>
            <a:ext cx="3048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Kozuka Gothic Pro M" pitchFamily="34" charset="-128"/>
                <a:ea typeface="Kozuka Gothic Pro M" pitchFamily="34" charset="-128"/>
              </a:rPr>
              <a:t>This</a:t>
            </a:r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 is </a:t>
            </a:r>
            <a:r>
              <a:rPr lang="en-US" sz="2400" dirty="0" err="1" smtClean="0">
                <a:latin typeface="Kozuka Gothic Pro M" pitchFamily="34" charset="-128"/>
                <a:ea typeface="Kozuka Gothic Pro M" pitchFamily="34" charset="-128"/>
              </a:rPr>
              <a:t>realisistic</a:t>
            </a:r>
            <a:r>
              <a:rPr lang="en-US" sz="2400" dirty="0" smtClean="0">
                <a:latin typeface="Kozuka Gothic Pro M" pitchFamily="34" charset="-128"/>
                <a:ea typeface="Kozuka Gothic Pro M" pitchFamily="34" charset="-128"/>
              </a:rPr>
              <a:t>.</a:t>
            </a:r>
            <a:endParaRPr lang="en-US" sz="24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4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Discontents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10399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In this lecture I will discuss 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W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hy so many scientists are unhappy with peer review.</a:t>
            </a:r>
          </a:p>
          <a:p>
            <a:pPr>
              <a:buFont typeface="Kozuka Gothic Pro M" pitchFamily="34" charset="-128"/>
              <a:buChar char="»"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What problems this brings.</a:t>
            </a:r>
          </a:p>
          <a:p>
            <a:pPr>
              <a:buFont typeface="Kozuka Gothic Pro M" pitchFamily="34" charset="-128"/>
              <a:buChar char="»"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And what we can do to solve these problems.</a:t>
            </a: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46263"/>
            <a:ext cx="1099423" cy="21117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239000" y="3638550"/>
            <a:ext cx="1311710" cy="663937"/>
          </a:xfrm>
          <a:prstGeom prst="wedgeRoundRectCallout">
            <a:avLst>
              <a:gd name="adj1" fmla="val 24808"/>
              <a:gd name="adj2" fmla="val 1059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Idiots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Shortcomings of Peer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Only available filters: renown authors, personal referral, journal references, publicity.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Promotes a rich-get-richer trend.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Most papers never get read. On a voluntary basis, most paper would not be peer reviewed.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Voluntary peer review will only make it worse.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8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Shortcomings of Peer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The shortcomings of peer review prevent the scientific system from working optimally: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Good ideas can go unnoticed. 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Fads and fashions are amplified.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Errors are not corrected and may repeat. </a:t>
            </a: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T</a:t>
            </a: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his wastes time, money, and effort.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2590800"/>
            <a:ext cx="2590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Nothing wrong with</a:t>
            </a:r>
          </a:p>
          <a:p>
            <a:pPr algn="ctr"/>
            <a:r>
              <a:rPr lang="en-US" sz="2000" dirty="0">
                <a:latin typeface="Kozuka Gothic Pro M" pitchFamily="34" charset="-128"/>
                <a:ea typeface="Kozuka Gothic Pro M" pitchFamily="34" charset="-128"/>
              </a:rPr>
              <a:t>f</a:t>
            </a:r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ashions in general!</a:t>
            </a:r>
            <a:endParaRPr lang="en-US" sz="2000" dirty="0">
              <a:latin typeface="Kozuka Gothic Pro M" pitchFamily="34" charset="-128"/>
              <a:ea typeface="Kozuka Gothic Pro M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1200" y="3009900"/>
            <a:ext cx="533400" cy="609600"/>
          </a:xfrm>
          <a:prstGeom prst="straightConnector1">
            <a:avLst/>
          </a:prstGeom>
          <a:ln w="60325" cmpd="sng">
            <a:solidFill>
              <a:srgbClr val="C00000">
                <a:alpha val="63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1524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Anatomy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of the Scientific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159"/>
            <a:ext cx="2859024" cy="4572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48000" y="2320159"/>
            <a:ext cx="2971800" cy="1430535"/>
          </a:xfrm>
          <a:prstGeom prst="wedgeRoundRectCallout">
            <a:avLst>
              <a:gd name="adj1" fmla="val -41168"/>
              <a:gd name="adj2" fmla="val 1037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We need the language to talk about this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  <a:cs typeface="MV Boli" panose="02000500030200090000" pitchFamily="2" charset="0"/>
              </a:rPr>
              <a:t>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7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Modelling Knowledge Discovery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Science is an adaptive system. Adaptive systems optimize a set of elements by repeating for steps: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64491075"/>
              </p:ext>
            </p:extLst>
          </p:nvPr>
        </p:nvGraphicFramePr>
        <p:xfrm>
          <a:off x="1600200" y="26670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2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Optimization in Landscape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446196" y="2365074"/>
            <a:ext cx="7620000" cy="3499299"/>
          </a:xfrm>
          <a:custGeom>
            <a:avLst/>
            <a:gdLst>
              <a:gd name="connsiteX0" fmla="*/ 0 w 6984124"/>
              <a:gd name="connsiteY0" fmla="*/ 3100007 h 4108749"/>
              <a:gd name="connsiteX1" fmla="*/ 2601311 w 6984124"/>
              <a:gd name="connsiteY1" fmla="*/ 9966 h 4108749"/>
              <a:gd name="connsiteX2" fmla="*/ 5092262 w 6984124"/>
              <a:gd name="connsiteY2" fmla="*/ 4014407 h 4108749"/>
              <a:gd name="connsiteX3" fmla="*/ 6984124 w 6984124"/>
              <a:gd name="connsiteY3" fmla="*/ 2453621 h 410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124" h="4108749">
                <a:moveTo>
                  <a:pt x="0" y="3100007"/>
                </a:moveTo>
                <a:cubicBezTo>
                  <a:pt x="876300" y="1478786"/>
                  <a:pt x="1752601" y="-142434"/>
                  <a:pt x="2601311" y="9966"/>
                </a:cubicBezTo>
                <a:cubicBezTo>
                  <a:pt x="3450021" y="162366"/>
                  <a:pt x="4361793" y="3607131"/>
                  <a:pt x="5092262" y="4014407"/>
                </a:cubicBezTo>
                <a:cubicBezTo>
                  <a:pt x="5822731" y="4421683"/>
                  <a:pt x="6403427" y="3437652"/>
                  <a:pt x="6984124" y="2453621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1330265"/>
            <a:ext cx="0" cy="4953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" y="5937549"/>
            <a:ext cx="8382000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414809" y="2823324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73245" y="3128124"/>
            <a:ext cx="399803" cy="392875"/>
          </a:xfrm>
          <a:custGeom>
            <a:avLst/>
            <a:gdLst>
              <a:gd name="connsiteX0" fmla="*/ 0 w 304800"/>
              <a:gd name="connsiteY0" fmla="*/ 0 h 381000"/>
              <a:gd name="connsiteX1" fmla="*/ 304800 w 304800"/>
              <a:gd name="connsiteY1" fmla="*/ 0 h 381000"/>
              <a:gd name="connsiteX2" fmla="*/ 304800 w 304800"/>
              <a:gd name="connsiteY2" fmla="*/ 381000 h 381000"/>
              <a:gd name="connsiteX3" fmla="*/ 0 w 304800"/>
              <a:gd name="connsiteY3" fmla="*/ 381000 h 381000"/>
              <a:gd name="connsiteX4" fmla="*/ 0 w 304800"/>
              <a:gd name="connsiteY4" fmla="*/ 0 h 381000"/>
              <a:gd name="connsiteX0" fmla="*/ 41564 w 346364"/>
              <a:gd name="connsiteY0" fmla="*/ 0 h 386937"/>
              <a:gd name="connsiteX1" fmla="*/ 346364 w 346364"/>
              <a:gd name="connsiteY1" fmla="*/ 0 h 386937"/>
              <a:gd name="connsiteX2" fmla="*/ 346364 w 346364"/>
              <a:gd name="connsiteY2" fmla="*/ 381000 h 386937"/>
              <a:gd name="connsiteX3" fmla="*/ 0 w 346364"/>
              <a:gd name="connsiteY3" fmla="*/ 386937 h 386937"/>
              <a:gd name="connsiteX4" fmla="*/ 41564 w 346364"/>
              <a:gd name="connsiteY4" fmla="*/ 0 h 386937"/>
              <a:gd name="connsiteX0" fmla="*/ 41564 w 399803"/>
              <a:gd name="connsiteY0" fmla="*/ 0 h 392875"/>
              <a:gd name="connsiteX1" fmla="*/ 346364 w 399803"/>
              <a:gd name="connsiteY1" fmla="*/ 0 h 392875"/>
              <a:gd name="connsiteX2" fmla="*/ 399803 w 399803"/>
              <a:gd name="connsiteY2" fmla="*/ 392875 h 392875"/>
              <a:gd name="connsiteX3" fmla="*/ 0 w 399803"/>
              <a:gd name="connsiteY3" fmla="*/ 386937 h 392875"/>
              <a:gd name="connsiteX4" fmla="*/ 41564 w 399803"/>
              <a:gd name="connsiteY4" fmla="*/ 0 h 39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03" h="392875">
                <a:moveTo>
                  <a:pt x="41564" y="0"/>
                </a:moveTo>
                <a:lnTo>
                  <a:pt x="346364" y="0"/>
                </a:lnTo>
                <a:lnTo>
                  <a:pt x="399803" y="392875"/>
                </a:lnTo>
                <a:lnTo>
                  <a:pt x="0" y="386937"/>
                </a:lnTo>
                <a:lnTo>
                  <a:pt x="41564" y="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414809" y="3526936"/>
            <a:ext cx="76200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49346" y="3526936"/>
            <a:ext cx="74468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262409" y="3128124"/>
            <a:ext cx="148936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23814" y="3128124"/>
            <a:ext cx="148195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2373" y="312812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" pitchFamily="18" charset="0"/>
              </a:rPr>
              <a:t>V</a:t>
            </a:r>
            <a:r>
              <a:rPr lang="en-US" sz="3200" b="1" dirty="0" smtClean="0">
                <a:latin typeface="Times" pitchFamily="18" charset="0"/>
              </a:rPr>
              <a:t>(</a:t>
            </a:r>
            <a:r>
              <a:rPr lang="en-US" sz="3200" b="1" i="1" dirty="0" smtClean="0">
                <a:latin typeface="Times" pitchFamily="18" charset="0"/>
              </a:rPr>
              <a:t>x</a:t>
            </a:r>
            <a:r>
              <a:rPr lang="en-US" sz="3200" b="1" dirty="0" smtClean="0">
                <a:latin typeface="Times" pitchFamily="18" charset="0"/>
              </a:rPr>
              <a:t>)</a:t>
            </a:r>
            <a:endParaRPr lang="en-US" sz="3200" b="1" dirty="0">
              <a:latin typeface="Times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5317" y="595932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" pitchFamily="18" charset="0"/>
              </a:rPr>
              <a:t>x</a:t>
            </a:r>
            <a:endParaRPr lang="en-US" sz="3200" b="1" i="1" dirty="0">
              <a:latin typeface="Times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555058" y="3810228"/>
            <a:ext cx="15580" cy="2127323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72200" y="4800600"/>
            <a:ext cx="5937" cy="1181483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005304" y="3707799"/>
            <a:ext cx="304800" cy="304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2"/>
          <p:cNvSpPr/>
          <p:nvPr/>
        </p:nvSpPr>
        <p:spPr>
          <a:xfrm>
            <a:off x="5963740" y="4012599"/>
            <a:ext cx="399803" cy="392875"/>
          </a:xfrm>
          <a:custGeom>
            <a:avLst/>
            <a:gdLst>
              <a:gd name="connsiteX0" fmla="*/ 0 w 304800"/>
              <a:gd name="connsiteY0" fmla="*/ 0 h 381000"/>
              <a:gd name="connsiteX1" fmla="*/ 304800 w 304800"/>
              <a:gd name="connsiteY1" fmla="*/ 0 h 381000"/>
              <a:gd name="connsiteX2" fmla="*/ 304800 w 304800"/>
              <a:gd name="connsiteY2" fmla="*/ 381000 h 381000"/>
              <a:gd name="connsiteX3" fmla="*/ 0 w 304800"/>
              <a:gd name="connsiteY3" fmla="*/ 381000 h 381000"/>
              <a:gd name="connsiteX4" fmla="*/ 0 w 304800"/>
              <a:gd name="connsiteY4" fmla="*/ 0 h 381000"/>
              <a:gd name="connsiteX0" fmla="*/ 41564 w 346364"/>
              <a:gd name="connsiteY0" fmla="*/ 0 h 386937"/>
              <a:gd name="connsiteX1" fmla="*/ 346364 w 346364"/>
              <a:gd name="connsiteY1" fmla="*/ 0 h 386937"/>
              <a:gd name="connsiteX2" fmla="*/ 346364 w 346364"/>
              <a:gd name="connsiteY2" fmla="*/ 381000 h 386937"/>
              <a:gd name="connsiteX3" fmla="*/ 0 w 346364"/>
              <a:gd name="connsiteY3" fmla="*/ 386937 h 386937"/>
              <a:gd name="connsiteX4" fmla="*/ 41564 w 346364"/>
              <a:gd name="connsiteY4" fmla="*/ 0 h 386937"/>
              <a:gd name="connsiteX0" fmla="*/ 41564 w 399803"/>
              <a:gd name="connsiteY0" fmla="*/ 0 h 392875"/>
              <a:gd name="connsiteX1" fmla="*/ 346364 w 399803"/>
              <a:gd name="connsiteY1" fmla="*/ 0 h 392875"/>
              <a:gd name="connsiteX2" fmla="*/ 399803 w 399803"/>
              <a:gd name="connsiteY2" fmla="*/ 392875 h 392875"/>
              <a:gd name="connsiteX3" fmla="*/ 0 w 399803"/>
              <a:gd name="connsiteY3" fmla="*/ 386937 h 392875"/>
              <a:gd name="connsiteX4" fmla="*/ 41564 w 399803"/>
              <a:gd name="connsiteY4" fmla="*/ 0 h 39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03" h="392875">
                <a:moveTo>
                  <a:pt x="41564" y="0"/>
                </a:moveTo>
                <a:lnTo>
                  <a:pt x="346364" y="0"/>
                </a:lnTo>
                <a:lnTo>
                  <a:pt x="399803" y="392875"/>
                </a:lnTo>
                <a:lnTo>
                  <a:pt x="0" y="386937"/>
                </a:lnTo>
                <a:lnTo>
                  <a:pt x="41564" y="0"/>
                </a:lnTo>
                <a:close/>
              </a:path>
            </a:pathLst>
          </a:cu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6005304" y="4411411"/>
            <a:ext cx="76200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39841" y="4411411"/>
            <a:ext cx="74468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852904" y="4012599"/>
            <a:ext cx="148936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314309" y="4012599"/>
            <a:ext cx="148195" cy="3156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7399" y="5990878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latin typeface="Times" pitchFamily="18" charset="0"/>
              </a:rPr>
              <a:t>x</a:t>
            </a:r>
            <a:r>
              <a:rPr lang="en-US" sz="3200" b="1" dirty="0" err="1" smtClean="0">
                <a:latin typeface="Times" pitchFamily="18" charset="0"/>
              </a:rPr>
              <a:t>+</a:t>
            </a:r>
            <a:r>
              <a:rPr lang="en-US" sz="3200" b="1" dirty="0" err="1" smtClean="0">
                <a:latin typeface="Symbol" panose="05050102010706020507" pitchFamily="18" charset="2"/>
              </a:rPr>
              <a:t>D</a:t>
            </a:r>
            <a:r>
              <a:rPr lang="en-US" sz="3200" b="1" i="1" dirty="0" err="1" smtClean="0">
                <a:latin typeface="Times" pitchFamily="18" charset="0"/>
              </a:rPr>
              <a:t>x</a:t>
            </a:r>
            <a:endParaRPr lang="en-US" sz="3200" b="1" i="1" dirty="0">
              <a:latin typeface="Times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106713" y="3803301"/>
            <a:ext cx="4440634" cy="6927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27" y="3993694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" pitchFamily="18" charset="0"/>
              </a:rPr>
              <a:t>V</a:t>
            </a:r>
            <a:r>
              <a:rPr lang="en-US" sz="3200" b="1" dirty="0" smtClean="0">
                <a:latin typeface="Times" pitchFamily="18" charset="0"/>
              </a:rPr>
              <a:t>(</a:t>
            </a:r>
            <a:r>
              <a:rPr lang="en-US" sz="3200" b="1" i="1" dirty="0" err="1" smtClean="0">
                <a:latin typeface="Times" pitchFamily="18" charset="0"/>
              </a:rPr>
              <a:t>x</a:t>
            </a:r>
            <a:r>
              <a:rPr lang="en-US" sz="3200" b="1" dirty="0" err="1" smtClean="0">
                <a:latin typeface="Times" pitchFamily="18" charset="0"/>
              </a:rPr>
              <a:t>+</a:t>
            </a:r>
            <a:r>
              <a:rPr lang="en-US" sz="3200" b="1" dirty="0" err="1" smtClean="0">
                <a:latin typeface="Symbol" panose="05050102010706020507" pitchFamily="18" charset="2"/>
              </a:rPr>
              <a:t>D</a:t>
            </a:r>
            <a:r>
              <a:rPr lang="en-US" sz="3200" b="1" i="1" dirty="0" err="1" smtClean="0">
                <a:latin typeface="Times" pitchFamily="18" charset="0"/>
              </a:rPr>
              <a:t>x</a:t>
            </a:r>
            <a:r>
              <a:rPr lang="en-US" sz="3200" b="1" dirty="0" smtClean="0">
                <a:latin typeface="Times" pitchFamily="18" charset="0"/>
              </a:rPr>
              <a:t>)</a:t>
            </a:r>
            <a:endParaRPr lang="en-US" sz="3200" b="1" dirty="0">
              <a:latin typeface="Times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58243" y="4800600"/>
            <a:ext cx="5105399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434768" y="1243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785269" y="6121762"/>
            <a:ext cx="1219200" cy="42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1. Modify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648" y="4902218"/>
            <a:ext cx="1219200" cy="42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2. Track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97474" y="1232963"/>
            <a:ext cx="30235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" pitchFamily="18" charset="0"/>
              </a:rPr>
              <a:t>V</a:t>
            </a:r>
            <a:r>
              <a:rPr lang="en-US" sz="3200" b="1" dirty="0" smtClean="0">
                <a:latin typeface="Times" pitchFamily="18" charset="0"/>
              </a:rPr>
              <a:t>(</a:t>
            </a:r>
            <a:r>
              <a:rPr lang="en-US" sz="3200" b="1" i="1" dirty="0" err="1" smtClean="0">
                <a:latin typeface="Times" pitchFamily="18" charset="0"/>
              </a:rPr>
              <a:t>x</a:t>
            </a:r>
            <a:r>
              <a:rPr lang="en-US" sz="3200" b="1" dirty="0" err="1" smtClean="0">
                <a:latin typeface="Times" pitchFamily="18" charset="0"/>
              </a:rPr>
              <a:t>+</a:t>
            </a:r>
            <a:r>
              <a:rPr lang="en-US" sz="3200" b="1" dirty="0" err="1" smtClean="0">
                <a:latin typeface="Symbol" panose="05050102010706020507" pitchFamily="18" charset="2"/>
              </a:rPr>
              <a:t>D</a:t>
            </a:r>
            <a:r>
              <a:rPr lang="en-US" sz="3200" b="1" i="1" dirty="0" err="1" smtClean="0">
                <a:latin typeface="Times" pitchFamily="18" charset="0"/>
              </a:rPr>
              <a:t>x</a:t>
            </a:r>
            <a:r>
              <a:rPr lang="en-US" sz="3200" b="1" dirty="0" smtClean="0">
                <a:latin typeface="Times" pitchFamily="18" charset="0"/>
              </a:rPr>
              <a:t>) &gt;</a:t>
            </a:r>
            <a:r>
              <a:rPr lang="en-US" sz="3200" b="1" i="1" dirty="0" smtClean="0">
                <a:latin typeface="Times" pitchFamily="18" charset="0"/>
              </a:rPr>
              <a:t>V</a:t>
            </a:r>
            <a:r>
              <a:rPr lang="en-US" sz="3200" b="1" dirty="0" smtClean="0">
                <a:latin typeface="Times" pitchFamily="18" charset="0"/>
              </a:rPr>
              <a:t>(</a:t>
            </a:r>
            <a:r>
              <a:rPr lang="en-US" sz="3200" b="1" i="1" dirty="0" smtClean="0">
                <a:latin typeface="Times" pitchFamily="18" charset="0"/>
              </a:rPr>
              <a:t>x</a:t>
            </a:r>
            <a:r>
              <a:rPr lang="en-US" sz="3200" b="1" dirty="0" smtClean="0">
                <a:latin typeface="Times" pitchFamily="18" charset="0"/>
              </a:rPr>
              <a:t>) ?</a:t>
            </a:r>
            <a:endParaRPr lang="en-US" sz="3200" b="1" dirty="0">
              <a:latin typeface="Times" pitchFamily="18" charset="0"/>
            </a:endParaRPr>
          </a:p>
          <a:p>
            <a:endParaRPr lang="en-US" sz="3200" b="1" dirty="0">
              <a:latin typeface="Times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407637" y="1304877"/>
            <a:ext cx="1304026" cy="42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3.Assess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405781" y="1911362"/>
            <a:ext cx="1355115" cy="42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4.Respond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414809" y="2817960"/>
            <a:ext cx="304800" cy="30480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2"/>
          <p:cNvSpPr/>
          <p:nvPr/>
        </p:nvSpPr>
        <p:spPr>
          <a:xfrm>
            <a:off x="5373245" y="3122760"/>
            <a:ext cx="399803" cy="392875"/>
          </a:xfrm>
          <a:custGeom>
            <a:avLst/>
            <a:gdLst>
              <a:gd name="connsiteX0" fmla="*/ 0 w 304800"/>
              <a:gd name="connsiteY0" fmla="*/ 0 h 381000"/>
              <a:gd name="connsiteX1" fmla="*/ 304800 w 304800"/>
              <a:gd name="connsiteY1" fmla="*/ 0 h 381000"/>
              <a:gd name="connsiteX2" fmla="*/ 304800 w 304800"/>
              <a:gd name="connsiteY2" fmla="*/ 381000 h 381000"/>
              <a:gd name="connsiteX3" fmla="*/ 0 w 304800"/>
              <a:gd name="connsiteY3" fmla="*/ 381000 h 381000"/>
              <a:gd name="connsiteX4" fmla="*/ 0 w 304800"/>
              <a:gd name="connsiteY4" fmla="*/ 0 h 381000"/>
              <a:gd name="connsiteX0" fmla="*/ 41564 w 346364"/>
              <a:gd name="connsiteY0" fmla="*/ 0 h 386937"/>
              <a:gd name="connsiteX1" fmla="*/ 346364 w 346364"/>
              <a:gd name="connsiteY1" fmla="*/ 0 h 386937"/>
              <a:gd name="connsiteX2" fmla="*/ 346364 w 346364"/>
              <a:gd name="connsiteY2" fmla="*/ 381000 h 386937"/>
              <a:gd name="connsiteX3" fmla="*/ 0 w 346364"/>
              <a:gd name="connsiteY3" fmla="*/ 386937 h 386937"/>
              <a:gd name="connsiteX4" fmla="*/ 41564 w 346364"/>
              <a:gd name="connsiteY4" fmla="*/ 0 h 386937"/>
              <a:gd name="connsiteX0" fmla="*/ 41564 w 399803"/>
              <a:gd name="connsiteY0" fmla="*/ 0 h 392875"/>
              <a:gd name="connsiteX1" fmla="*/ 346364 w 399803"/>
              <a:gd name="connsiteY1" fmla="*/ 0 h 392875"/>
              <a:gd name="connsiteX2" fmla="*/ 399803 w 399803"/>
              <a:gd name="connsiteY2" fmla="*/ 392875 h 392875"/>
              <a:gd name="connsiteX3" fmla="*/ 0 w 399803"/>
              <a:gd name="connsiteY3" fmla="*/ 386937 h 392875"/>
              <a:gd name="connsiteX4" fmla="*/ 41564 w 399803"/>
              <a:gd name="connsiteY4" fmla="*/ 0 h 39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803" h="392875">
                <a:moveTo>
                  <a:pt x="41564" y="0"/>
                </a:moveTo>
                <a:lnTo>
                  <a:pt x="346364" y="0"/>
                </a:lnTo>
                <a:lnTo>
                  <a:pt x="399803" y="392875"/>
                </a:lnTo>
                <a:lnTo>
                  <a:pt x="0" y="386937"/>
                </a:lnTo>
                <a:lnTo>
                  <a:pt x="4156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5414809" y="3521572"/>
            <a:ext cx="76200" cy="3156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649346" y="3521572"/>
            <a:ext cx="74468" cy="3156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262409" y="3122760"/>
            <a:ext cx="148936" cy="3156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23814" y="3122760"/>
            <a:ext cx="148195" cy="31568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3466582">
            <a:off x="5605777" y="3479520"/>
            <a:ext cx="472405" cy="242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 animBg="1"/>
      <p:bldP spid="41" grpId="1" animBg="1"/>
      <p:bldP spid="42" grpId="0" animBg="1"/>
      <p:bldP spid="42" grpId="1" animBg="1"/>
      <p:bldP spid="48" grpId="0"/>
      <p:bldP spid="48" grpId="1"/>
      <p:bldP spid="62" grpId="0"/>
      <p:bldP spid="62" grpId="1"/>
      <p:bldP spid="70" grpId="0" animBg="1"/>
      <p:bldP spid="71" grpId="0" animBg="1"/>
      <p:bldP spid="74" grpId="0"/>
      <p:bldP spid="75" grpId="0" animBg="1"/>
      <p:bldP spid="78" grpId="0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Example: Free Market Economy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70312481"/>
              </p:ext>
            </p:extLst>
          </p:nvPr>
        </p:nvGraphicFramePr>
        <p:xfrm>
          <a:off x="1447800" y="20574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6805447" y="1926021"/>
            <a:ext cx="1805151" cy="762000"/>
          </a:xfrm>
          <a:prstGeom prst="borderCallout1">
            <a:avLst>
              <a:gd name="adj1" fmla="val 18750"/>
              <a:gd name="adj2" fmla="val -8333"/>
              <a:gd name="adj3" fmla="val 104224"/>
              <a:gd name="adj4" fmla="val -54054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Alter goods </a:t>
            </a:r>
          </a:p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or prices.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923688" y="5410200"/>
            <a:ext cx="1915512" cy="762000"/>
          </a:xfrm>
          <a:prstGeom prst="borderCallout1">
            <a:avLst>
              <a:gd name="adj1" fmla="val 18750"/>
              <a:gd name="adj2" fmla="val -8333"/>
              <a:gd name="adj3" fmla="val -7500"/>
              <a:gd name="adj4" fmla="val -36155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M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easure profit.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09600" y="5780690"/>
            <a:ext cx="2057400" cy="620110"/>
          </a:xfrm>
          <a:prstGeom prst="borderCallout1">
            <a:avLst>
              <a:gd name="adj1" fmla="val -20560"/>
              <a:gd name="adj2" fmla="val 24335"/>
              <a:gd name="adj3" fmla="val -79914"/>
              <a:gd name="adj4" fmla="val 8036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Compare profits.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52400" y="2067911"/>
            <a:ext cx="2209800" cy="620110"/>
          </a:xfrm>
          <a:prstGeom prst="borderCallout1">
            <a:avLst>
              <a:gd name="adj1" fmla="val 116728"/>
              <a:gd name="adj2" fmla="val 63415"/>
              <a:gd name="adj3" fmla="val 151442"/>
              <a:gd name="adj4" fmla="val 104881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Reconsider action.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3657600"/>
            <a:ext cx="1917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Optimizes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“utility”</a:t>
            </a:r>
            <a:endParaRPr lang="en-US" sz="2800" b="1" dirty="0">
              <a:solidFill>
                <a:schemeClr val="accent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Example: Free Market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In the optimal state, all goods have their “real” value (that’s a definition).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 is a self-organized system “invisible hand” but it </a:t>
            </a:r>
          </a:p>
          <a:p>
            <a:pPr marL="0" indent="0" algn="r">
              <a:buNone/>
            </a:pPr>
            <a:endParaRPr lang="en-US" sz="2800" b="1" dirty="0" smtClean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requires a suitable configuration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No hidden information, no lies, honoring contracts, no monopolies...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1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Example: Natural Selection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3653884"/>
              </p:ext>
            </p:extLst>
          </p:nvPr>
        </p:nvGraphicFramePr>
        <p:xfrm>
          <a:off x="1447800" y="20574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6805447" y="1926021"/>
            <a:ext cx="1805151" cy="762000"/>
          </a:xfrm>
          <a:prstGeom prst="borderCallout1">
            <a:avLst>
              <a:gd name="adj1" fmla="val 18750"/>
              <a:gd name="adj2" fmla="val -8333"/>
              <a:gd name="adj3" fmla="val 104224"/>
              <a:gd name="adj4" fmla="val -54054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Alter  genes.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805447" y="5410200"/>
            <a:ext cx="1957553" cy="990600"/>
          </a:xfrm>
          <a:prstGeom prst="borderCallout1">
            <a:avLst>
              <a:gd name="adj1" fmla="val 18750"/>
              <a:gd name="adj2" fmla="val -8333"/>
              <a:gd name="adj3" fmla="val -7500"/>
              <a:gd name="adj4" fmla="val -36155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Number of offspring (that can reproduce).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57200" y="5780690"/>
            <a:ext cx="2209800" cy="620110"/>
          </a:xfrm>
          <a:prstGeom prst="borderCallout1">
            <a:avLst>
              <a:gd name="adj1" fmla="val -20560"/>
              <a:gd name="adj2" fmla="val 24335"/>
              <a:gd name="adj3" fmla="val -79914"/>
              <a:gd name="adj4" fmla="val 8036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Survives or doesn’t.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52400" y="2067911"/>
            <a:ext cx="2057400" cy="620110"/>
          </a:xfrm>
          <a:prstGeom prst="borderCallout1">
            <a:avLst>
              <a:gd name="adj1" fmla="val 116728"/>
              <a:gd name="adj2" fmla="val 63415"/>
              <a:gd name="adj3" fmla="val 151442"/>
              <a:gd name="adj4" fmla="val 104881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Extinction or reproduction.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657600"/>
            <a:ext cx="1917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Optimizes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“fitness”</a:t>
            </a:r>
            <a:endParaRPr lang="en-US" sz="2800" b="1" dirty="0">
              <a:solidFill>
                <a:schemeClr val="accent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36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Modeling Knowledge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iscovery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49725060"/>
              </p:ext>
            </p:extLst>
          </p:nvPr>
        </p:nvGraphicFramePr>
        <p:xfrm>
          <a:off x="1447800" y="20574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6805447" y="1752601"/>
            <a:ext cx="2109953" cy="762000"/>
          </a:xfrm>
          <a:prstGeom prst="borderCallout1">
            <a:avLst>
              <a:gd name="adj1" fmla="val 45536"/>
              <a:gd name="adj2" fmla="val -10575"/>
              <a:gd name="adj3" fmla="val 120295"/>
              <a:gd name="adj4" fmla="val -47329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Alter  hypotheses</a:t>
            </a:r>
          </a:p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or project.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805447" y="5410200"/>
            <a:ext cx="2109953" cy="680545"/>
          </a:xfrm>
          <a:prstGeom prst="borderCallout1">
            <a:avLst>
              <a:gd name="adj1" fmla="val 18750"/>
              <a:gd name="adj2" fmla="val -8333"/>
              <a:gd name="adj3" fmla="val -7500"/>
              <a:gd name="adj4" fmla="val -36155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Notice peer’s reaction.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57200" y="5780690"/>
            <a:ext cx="2209800" cy="620110"/>
          </a:xfrm>
          <a:prstGeom prst="borderCallout1">
            <a:avLst>
              <a:gd name="adj1" fmla="val -20560"/>
              <a:gd name="adj2" fmla="val 24335"/>
              <a:gd name="adj3" fmla="val -79914"/>
              <a:gd name="adj4" fmla="val 80360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Is it useful or not?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52400" y="2067911"/>
            <a:ext cx="2209800" cy="620110"/>
          </a:xfrm>
          <a:prstGeom prst="borderCallout1">
            <a:avLst>
              <a:gd name="adj1" fmla="val 116728"/>
              <a:gd name="adj2" fmla="val 63415"/>
              <a:gd name="adj3" fmla="val 148900"/>
              <a:gd name="adj4" fmla="val 97033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Reconsider action.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91400" y="4229986"/>
            <a:ext cx="762000" cy="1143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21166" y="3627429"/>
            <a:ext cx="262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Data enters here</a:t>
            </a:r>
            <a:endParaRPr lang="en-US" sz="2400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7410" y="3657600"/>
            <a:ext cx="2745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Optimizes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Kozuka Gothic Pro M" pitchFamily="34" charset="-128"/>
                <a:ea typeface="Kozuka Gothic Pro M" pitchFamily="34" charset="-128"/>
              </a:rPr>
              <a:t>“good science”</a:t>
            </a:r>
            <a:endParaRPr lang="en-US" sz="2800" b="1" dirty="0">
              <a:solidFill>
                <a:schemeClr val="accent1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1" name="Down Arrow 10"/>
          <p:cNvSpPr/>
          <p:nvPr/>
        </p:nvSpPr>
        <p:spPr>
          <a:xfrm rot="10800000">
            <a:off x="7391400" y="2581941"/>
            <a:ext cx="762000" cy="107565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Modelling Knowledge Discovery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94" y="4191000"/>
            <a:ext cx="8534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Needs: Guidelines for scientific conduct, quality standards, hypothesis pre-selection... Most important:</a:t>
            </a:r>
            <a:endParaRPr lang="en-US" dirty="0"/>
          </a:p>
          <a:p>
            <a:pPr marL="0" indent="0" algn="r">
              <a:buNone/>
            </a:pP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t needs objective expert judgement.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64056498"/>
              </p:ext>
            </p:extLst>
          </p:nvPr>
        </p:nvGraphicFramePr>
        <p:xfrm>
          <a:off x="5983406" y="1905000"/>
          <a:ext cx="2819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29905" y="1905000"/>
            <a:ext cx="5562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This 4-step circle is the heart of the scientific method.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B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ut each step can fail or work inefficiently.</a:t>
            </a:r>
            <a:endParaRPr lang="en-US" sz="2800" b="1" dirty="0" smtClean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 I talk about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With “peer review” I mean not only the review of papers, but also proposals, projects, applications.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 will focus on academia, non-profit research.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4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90800"/>
            <a:ext cx="5195219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Free Scientific System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Optimizes “good science.” In the optimal state, all scientists do their “best science” – that’s a definition.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 is a self-organized system “invisible hand” but it too requires a suitable set up: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Objective judgement: No bias, no marketing, no distortion of incentives by artificial pressure.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2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 means self-organized?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That a system is self-organized means it is able to optimize its operation towards maximal efficiency.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This doesn’t mean the system works under all circumstances.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It needs to be correctly configured.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01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 means “free”?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Kozuka Gothic Pro M" pitchFamily="34" charset="-128"/>
                <a:ea typeface="Kozuka Gothic Pro M" pitchFamily="34" charset="-128"/>
              </a:rPr>
              <a:t>The scientific system has external constraints that are funding priorities imposed by funder’s interests (often: governments). </a:t>
            </a:r>
            <a:endParaRPr lang="en-US" sz="30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30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3000" dirty="0" smtClean="0">
                <a:latin typeface="Kozuka Gothic Pro M" pitchFamily="34" charset="-128"/>
                <a:ea typeface="Kozuka Gothic Pro M" pitchFamily="34" charset="-128"/>
              </a:rPr>
              <a:t>This makes the system less effective because there will be less return on investment if researchers overpopulate highly funded fields. How much of this is desirable is a political question.</a:t>
            </a:r>
          </a:p>
          <a:p>
            <a:pPr marL="0" indent="0">
              <a:buNone/>
            </a:pPr>
            <a:endParaRPr lang="en-US" sz="30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30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I am here only concerned with the optimization given these constraints.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9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334000" cy="1524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Diagnose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02021"/>
            <a:ext cx="4739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Some more data from that survey I conducted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4"/>
            <a:ext cx="9144000" cy="68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Tensions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About a quarter of physicists work on topics they do not think are the most promising.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How can you expect this system to optimize good science?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46263"/>
            <a:ext cx="1099423" cy="21117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086600" y="1813034"/>
            <a:ext cx="1921310" cy="1864087"/>
          </a:xfrm>
          <a:prstGeom prst="wedgeRoundRectCallout">
            <a:avLst>
              <a:gd name="adj1" fmla="val 4294"/>
              <a:gd name="adj2" fmla="val 9575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What is good science anyway?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6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What is good science?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Good science is what scientists do if they are able to freely follow their expert’s opinion.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P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rovided they do their best to be objective.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4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37275"/>
            <a:ext cx="67119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676400"/>
            <a:ext cx="5067300" cy="1495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24225"/>
            <a:ext cx="5362575" cy="26574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6324600"/>
            <a:ext cx="38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Kozuka Gothic Pro B" pitchFamily="34" charset="-128"/>
                <a:ea typeface="Kozuka Gothic Pro B" pitchFamily="34" charset="-128"/>
              </a:rPr>
              <a:t>For more follow @</a:t>
            </a:r>
            <a:r>
              <a:rPr lang="en-US" dirty="0" err="1" smtClean="0">
                <a:latin typeface="Kozuka Gothic Pro B" pitchFamily="34" charset="-128"/>
                <a:ea typeface="Kozuka Gothic Pro B" pitchFamily="34" charset="-128"/>
              </a:rPr>
              <a:t>YourPaperSucks</a:t>
            </a:r>
            <a:endParaRPr lang="en-US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3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Diagnose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Scientists fail to protect their objectivity.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The result is that individual and collective incentives are no longer aligned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 call it the</a:t>
            </a: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b="1" dirty="0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Irritable Scientist </a:t>
            </a:r>
            <a:r>
              <a:rPr lang="en-US" b="1" dirty="0" err="1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S</a:t>
            </a:r>
            <a:r>
              <a:rPr lang="en-US" b="1" dirty="0" err="1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yndrom</a:t>
            </a:r>
            <a:r>
              <a:rPr lang="en-US" b="1" dirty="0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.</a:t>
            </a:r>
            <a:endParaRPr lang="en-US" b="1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The scientist is irritable because they want to do good science, but that’s not good for their career.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2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Origin of the Problem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8183301"/>
              </p:ext>
            </p:extLst>
          </p:nvPr>
        </p:nvGraphicFramePr>
        <p:xfrm>
          <a:off x="857250" y="1676400"/>
          <a:ext cx="7391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181850" y="1371600"/>
            <a:ext cx="1600200" cy="838200"/>
          </a:xfrm>
          <a:prstGeom prst="wedgeRoundRectCallout">
            <a:avLst>
              <a:gd name="adj1" fmla="val -52380"/>
              <a:gd name="adj2" fmla="val 1092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150" dirty="0" smtClean="0">
                <a:latin typeface="MV Boli" panose="02000500030200090000" pitchFamily="2" charset="0"/>
                <a:cs typeface="MV Boli" panose="02000500030200090000" pitchFamily="2" charset="0"/>
              </a:rPr>
              <a:t>That’s how it is</a:t>
            </a:r>
            <a:r>
              <a:rPr lang="en-US" sz="2400" spc="-150" dirty="0" smtClean="0"/>
              <a:t>.</a:t>
            </a:r>
            <a:endParaRPr lang="en-US" sz="2400" spc="-15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391400" y="2514600"/>
            <a:ext cx="1676400" cy="838200"/>
          </a:xfrm>
          <a:prstGeom prst="wedgeRoundRectCallout">
            <a:avLst>
              <a:gd name="adj1" fmla="val -48758"/>
              <a:gd name="adj2" fmla="val 907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-150" dirty="0" smtClean="0">
                <a:latin typeface="MV Boli" panose="02000500030200090000" pitchFamily="2" charset="0"/>
                <a:cs typeface="MV Boli" panose="02000500030200090000" pitchFamily="2" charset="0"/>
              </a:rPr>
              <a:t>That’s the system</a:t>
            </a:r>
            <a:r>
              <a:rPr lang="en-US" sz="2400" spc="-150" dirty="0" smtClean="0"/>
              <a:t>.</a:t>
            </a:r>
            <a:endParaRPr lang="en-US" sz="2400" spc="-15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6000" y="3962400"/>
            <a:ext cx="2971800" cy="838200"/>
          </a:xfrm>
          <a:prstGeom prst="wedgeRoundRectCallout">
            <a:avLst>
              <a:gd name="adj1" fmla="val -39880"/>
              <a:gd name="adj2" fmla="val 842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en-US" sz="2400" spc="-150" dirty="0" smtClean="0">
                <a:latin typeface="MV Boli" panose="02000500030200090000" pitchFamily="2" charset="0"/>
                <a:cs typeface="MV Boli" panose="02000500030200090000" pitchFamily="2" charset="0"/>
              </a:rPr>
              <a:t>I have no problem, so there is no problem</a:t>
            </a:r>
            <a:r>
              <a:rPr lang="en-US" sz="2400" spc="-150" dirty="0" smtClean="0"/>
              <a:t>.</a:t>
            </a:r>
            <a:endParaRPr lang="en-US" sz="2400" spc="-15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010400" y="5029200"/>
            <a:ext cx="1905000" cy="609600"/>
          </a:xfrm>
          <a:prstGeom prst="wedgeRoundRectCallout">
            <a:avLst>
              <a:gd name="adj1" fmla="val -44380"/>
              <a:gd name="adj2" fmla="val 10456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V Boli" panose="02000500030200090000" pitchFamily="2" charset="0"/>
                <a:cs typeface="MV Boli" panose="02000500030200090000" pitchFamily="2" charset="0"/>
              </a:rPr>
              <a:t>Catch 22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Some Existing Problems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65278569"/>
              </p:ext>
            </p:extLst>
          </p:nvPr>
        </p:nvGraphicFramePr>
        <p:xfrm>
          <a:off x="1600200" y="1905000"/>
          <a:ext cx="57912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1981200" y="3124200"/>
            <a:ext cx="1981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&quot;No&quot; Symbol 3"/>
          <p:cNvSpPr/>
          <p:nvPr/>
        </p:nvSpPr>
        <p:spPr>
          <a:xfrm>
            <a:off x="2438400" y="3505200"/>
            <a:ext cx="1066800" cy="9906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81583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Loss aversion</a:t>
            </a:r>
            <a:endParaRPr lang="en-US" sz="2000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1295400"/>
            <a:ext cx="200222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&quot;No&quot; Symbol 16"/>
          <p:cNvSpPr/>
          <p:nvPr/>
        </p:nvSpPr>
        <p:spPr>
          <a:xfrm>
            <a:off x="4167352" y="1751443"/>
            <a:ext cx="1066800" cy="9906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6410" y="129540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Can’t/won’t retrain</a:t>
            </a:r>
            <a:endParaRPr lang="en-US" sz="2000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3124200"/>
            <a:ext cx="1981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&quot;No&quot; Symbol 19"/>
          <p:cNvSpPr/>
          <p:nvPr/>
        </p:nvSpPr>
        <p:spPr>
          <a:xfrm>
            <a:off x="5943600" y="3505200"/>
            <a:ext cx="1066800" cy="9906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0" y="3677334"/>
            <a:ext cx="1624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No culture of</a:t>
            </a:r>
          </a:p>
          <a:p>
            <a:r>
              <a:rPr lang="en-US" b="1" dirty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d</a:t>
            </a:r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ebate and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criticism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7600" y="5181600"/>
            <a:ext cx="214341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&quot;No&quot; Symbol 22"/>
          <p:cNvSpPr/>
          <p:nvPr/>
        </p:nvSpPr>
        <p:spPr>
          <a:xfrm>
            <a:off x="4167352" y="5334000"/>
            <a:ext cx="1066800" cy="990600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6324600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Group think, motivated cognition</a:t>
            </a:r>
            <a:endParaRPr lang="en-US" sz="2000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5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15" grpId="0"/>
      <p:bldP spid="16" grpId="0" animBg="1"/>
      <p:bldP spid="17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four pressures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Scientists are not free to follow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interests due to: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ozuka Gothic Pro M" pitchFamily="34" charset="-128"/>
                <a:ea typeface="Kozuka Gothic Pro M" pitchFamily="34" charset="-128"/>
              </a:rPr>
              <a:t>Financial pressure: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Project work, need to bring in grant money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ozuka Gothic Pro M" pitchFamily="34" charset="-128"/>
                <a:ea typeface="Kozuka Gothic Pro M" pitchFamily="34" charset="-128"/>
              </a:rPr>
              <a:t>Time pressure: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Short-term contracts, overwork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ozuka Gothic Pro M" pitchFamily="34" charset="-128"/>
                <a:ea typeface="Kozuka Gothic Pro M" pitchFamily="34" charset="-128"/>
              </a:rPr>
              <a:t>Peer pressure: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 Group-think, streamlining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ozuka Gothic Pro M" pitchFamily="34" charset="-128"/>
                <a:ea typeface="Kozuka Gothic Pro M" pitchFamily="34" charset="-128"/>
              </a:rPr>
              <a:t>Public pressure: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Necessity to appear relevant in public perception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0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Problem with Bad Measures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Derived secondary criteria always deviate from primary goals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14400" y="2971800"/>
            <a:ext cx="7620000" cy="3499299"/>
          </a:xfrm>
          <a:custGeom>
            <a:avLst/>
            <a:gdLst>
              <a:gd name="connsiteX0" fmla="*/ 0 w 6984124"/>
              <a:gd name="connsiteY0" fmla="*/ 3100007 h 4108749"/>
              <a:gd name="connsiteX1" fmla="*/ 2601311 w 6984124"/>
              <a:gd name="connsiteY1" fmla="*/ 9966 h 4108749"/>
              <a:gd name="connsiteX2" fmla="*/ 5092262 w 6984124"/>
              <a:gd name="connsiteY2" fmla="*/ 4014407 h 4108749"/>
              <a:gd name="connsiteX3" fmla="*/ 6984124 w 6984124"/>
              <a:gd name="connsiteY3" fmla="*/ 2453621 h 410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124" h="4108749">
                <a:moveTo>
                  <a:pt x="0" y="3100007"/>
                </a:moveTo>
                <a:cubicBezTo>
                  <a:pt x="876300" y="1478786"/>
                  <a:pt x="1752601" y="-142434"/>
                  <a:pt x="2601311" y="9966"/>
                </a:cubicBezTo>
                <a:cubicBezTo>
                  <a:pt x="3450021" y="162366"/>
                  <a:pt x="4361793" y="3607131"/>
                  <a:pt x="5092262" y="4014407"/>
                </a:cubicBezTo>
                <a:cubicBezTo>
                  <a:pt x="5822731" y="4421683"/>
                  <a:pt x="6403427" y="3437652"/>
                  <a:pt x="6984124" y="2453621"/>
                </a:cubicBez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00500" y="2975213"/>
            <a:ext cx="3043451" cy="3548418"/>
          </a:xfrm>
          <a:custGeom>
            <a:avLst/>
            <a:gdLst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682389 w 2183642"/>
              <a:gd name="connsiteY1" fmla="*/ 1596788 h 3152633"/>
              <a:gd name="connsiteX2" fmla="*/ 2183642 w 2183642"/>
              <a:gd name="connsiteY2" fmla="*/ 0 h 3152633"/>
              <a:gd name="connsiteX0" fmla="*/ 0 w 2183642"/>
              <a:gd name="connsiteY0" fmla="*/ 3152633 h 3152633"/>
              <a:gd name="connsiteX1" fmla="*/ 682389 w 2183642"/>
              <a:gd name="connsiteY1" fmla="*/ 1596788 h 3152633"/>
              <a:gd name="connsiteX2" fmla="*/ 2183642 w 2183642"/>
              <a:gd name="connsiteY2" fmla="*/ 0 h 3152633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3451" h="3548418">
                <a:moveTo>
                  <a:pt x="0" y="3548418"/>
                </a:moveTo>
                <a:cubicBezTo>
                  <a:pt x="636896" y="3307307"/>
                  <a:pt x="1219200" y="2411104"/>
                  <a:pt x="1542198" y="1596788"/>
                </a:cubicBezTo>
                <a:cubicBezTo>
                  <a:pt x="2079010" y="477672"/>
                  <a:pt x="2342866" y="81886"/>
                  <a:pt x="3043451" y="0"/>
                </a:cubicBezTo>
              </a:path>
            </a:pathLst>
          </a:custGeom>
          <a:noFill/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0500" y="3507475"/>
            <a:ext cx="3480179" cy="3016156"/>
          </a:xfrm>
          <a:custGeom>
            <a:avLst/>
            <a:gdLst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2183642 w 2183642"/>
              <a:gd name="connsiteY1" fmla="*/ 0 h 3152633"/>
              <a:gd name="connsiteX0" fmla="*/ 0 w 2183642"/>
              <a:gd name="connsiteY0" fmla="*/ 3152633 h 3152633"/>
              <a:gd name="connsiteX1" fmla="*/ 682389 w 2183642"/>
              <a:gd name="connsiteY1" fmla="*/ 1596788 h 3152633"/>
              <a:gd name="connsiteX2" fmla="*/ 2183642 w 2183642"/>
              <a:gd name="connsiteY2" fmla="*/ 0 h 3152633"/>
              <a:gd name="connsiteX0" fmla="*/ 0 w 2183642"/>
              <a:gd name="connsiteY0" fmla="*/ 3152633 h 3152633"/>
              <a:gd name="connsiteX1" fmla="*/ 682389 w 2183642"/>
              <a:gd name="connsiteY1" fmla="*/ 1596788 h 3152633"/>
              <a:gd name="connsiteX2" fmla="*/ 2183642 w 2183642"/>
              <a:gd name="connsiteY2" fmla="*/ 0 h 3152633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043451"/>
              <a:gd name="connsiteY0" fmla="*/ 3548418 h 3548418"/>
              <a:gd name="connsiteX1" fmla="*/ 1542198 w 3043451"/>
              <a:gd name="connsiteY1" fmla="*/ 1596788 h 3548418"/>
              <a:gd name="connsiteX2" fmla="*/ 3043451 w 3043451"/>
              <a:gd name="connsiteY2" fmla="*/ 0 h 3548418"/>
              <a:gd name="connsiteX0" fmla="*/ 0 w 3643952"/>
              <a:gd name="connsiteY0" fmla="*/ 2879678 h 2879678"/>
              <a:gd name="connsiteX1" fmla="*/ 1542198 w 3643952"/>
              <a:gd name="connsiteY1" fmla="*/ 928048 h 2879678"/>
              <a:gd name="connsiteX2" fmla="*/ 3643952 w 3643952"/>
              <a:gd name="connsiteY2" fmla="*/ 0 h 2879678"/>
              <a:gd name="connsiteX0" fmla="*/ 0 w 3643952"/>
              <a:gd name="connsiteY0" fmla="*/ 2879678 h 2879678"/>
              <a:gd name="connsiteX1" fmla="*/ 1965279 w 3643952"/>
              <a:gd name="connsiteY1" fmla="*/ 982639 h 2879678"/>
              <a:gd name="connsiteX2" fmla="*/ 3643952 w 3643952"/>
              <a:gd name="connsiteY2" fmla="*/ 0 h 2879678"/>
              <a:gd name="connsiteX0" fmla="*/ 0 w 3643952"/>
              <a:gd name="connsiteY0" fmla="*/ 2879678 h 2879678"/>
              <a:gd name="connsiteX1" fmla="*/ 1965279 w 3643952"/>
              <a:gd name="connsiteY1" fmla="*/ 982639 h 2879678"/>
              <a:gd name="connsiteX2" fmla="*/ 3643952 w 3643952"/>
              <a:gd name="connsiteY2" fmla="*/ 0 h 2879678"/>
              <a:gd name="connsiteX0" fmla="*/ 0 w 3480179"/>
              <a:gd name="connsiteY0" fmla="*/ 3016156 h 3016156"/>
              <a:gd name="connsiteX1" fmla="*/ 1965279 w 3480179"/>
              <a:gd name="connsiteY1" fmla="*/ 1119117 h 3016156"/>
              <a:gd name="connsiteX2" fmla="*/ 3480179 w 3480179"/>
              <a:gd name="connsiteY2" fmla="*/ 0 h 3016156"/>
              <a:gd name="connsiteX0" fmla="*/ 0 w 3480179"/>
              <a:gd name="connsiteY0" fmla="*/ 3016156 h 3016156"/>
              <a:gd name="connsiteX1" fmla="*/ 1965279 w 3480179"/>
              <a:gd name="connsiteY1" fmla="*/ 1119117 h 3016156"/>
              <a:gd name="connsiteX2" fmla="*/ 3480179 w 3480179"/>
              <a:gd name="connsiteY2" fmla="*/ 0 h 3016156"/>
              <a:gd name="connsiteX0" fmla="*/ 0 w 3480179"/>
              <a:gd name="connsiteY0" fmla="*/ 3016156 h 3016156"/>
              <a:gd name="connsiteX1" fmla="*/ 1965279 w 3480179"/>
              <a:gd name="connsiteY1" fmla="*/ 1214651 h 3016156"/>
              <a:gd name="connsiteX2" fmla="*/ 3480179 w 3480179"/>
              <a:gd name="connsiteY2" fmla="*/ 0 h 3016156"/>
              <a:gd name="connsiteX0" fmla="*/ 0 w 3480179"/>
              <a:gd name="connsiteY0" fmla="*/ 3016156 h 3016156"/>
              <a:gd name="connsiteX1" fmla="*/ 1965279 w 3480179"/>
              <a:gd name="connsiteY1" fmla="*/ 1214651 h 3016156"/>
              <a:gd name="connsiteX2" fmla="*/ 3480179 w 3480179"/>
              <a:gd name="connsiteY2" fmla="*/ 0 h 3016156"/>
              <a:gd name="connsiteX0" fmla="*/ 0 w 3480179"/>
              <a:gd name="connsiteY0" fmla="*/ 3016156 h 3016156"/>
              <a:gd name="connsiteX1" fmla="*/ 1965279 w 3480179"/>
              <a:gd name="connsiteY1" fmla="*/ 1214651 h 3016156"/>
              <a:gd name="connsiteX2" fmla="*/ 3480179 w 3480179"/>
              <a:gd name="connsiteY2" fmla="*/ 0 h 301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0179" h="3016156">
                <a:moveTo>
                  <a:pt x="0" y="3016156"/>
                </a:moveTo>
                <a:cubicBezTo>
                  <a:pt x="636896" y="2775045"/>
                  <a:pt x="1410269" y="2001672"/>
                  <a:pt x="1965279" y="1214651"/>
                </a:cubicBezTo>
                <a:cubicBezTo>
                  <a:pt x="2761399" y="150126"/>
                  <a:pt x="2765946" y="218364"/>
                  <a:pt x="3480179" y="0"/>
                </a:cubicBezTo>
              </a:path>
            </a:pathLst>
          </a:custGeom>
          <a:noFill/>
          <a:ln w="508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1013" y="2787134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Primary goal</a:t>
            </a:r>
            <a:endParaRPr lang="en-US" sz="20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9949" y="5055359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Secondary criterion</a:t>
            </a:r>
            <a:endParaRPr lang="en-US" sz="20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8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Why Now?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Problems are amplified because: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Community grows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It is better connected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Fewer long-term positions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More public exposure</a:t>
            </a:r>
          </a:p>
          <a:p>
            <a:pPr marL="514350" indent="-514350">
              <a:buAutoNum type="arabicPeriod"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Adaptation missing</a:t>
            </a:r>
            <a:endParaRPr lang="en-US" sz="2800" b="1" dirty="0">
              <a:solidFill>
                <a:srgbClr val="C00000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2286000"/>
            <a:ext cx="2133600" cy="1752600"/>
          </a:xfrm>
          <a:prstGeom prst="wedgeRoundRectCallout">
            <a:avLst>
              <a:gd name="adj1" fmla="val 23071"/>
              <a:gd name="adj2" fmla="val 833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But it has always worked!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46263"/>
            <a:ext cx="1099423" cy="21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04800"/>
            <a:ext cx="335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Cure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909">
            <a:off x="-829054" y="1620996"/>
            <a:ext cx="6372828" cy="56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Cure #1: Feedback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Individuals need better understanding about how individual actions contribute to collective trends. They need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Knowledge about knowledge discovery.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This means education about: Social bias, cognitive bias, decision making in groups, sociology of science...  And data, data, data!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5867400"/>
            <a:ext cx="6172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Kozuka Gothic Pro M" pitchFamily="34" charset="-128"/>
                <a:ea typeface="Kozuka Gothic Pro M" pitchFamily="34" charset="-128"/>
              </a:rPr>
              <a:t>Not saying nobody works on this! But existing knowledge is disconnected from practice of science.</a:t>
            </a:r>
            <a:endParaRPr lang="en-US" sz="20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42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The Cure #2: Adapt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Individuals need measures (filters, metrics) for assessment of projects, publications, people.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Measures need to be internal: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For scientists (in peer review)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Personal (individually designed)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Local (adapted to their institution’s needs)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T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ransparent (self-assembled)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No global</a:t>
            </a:r>
            <a:r>
              <a:rPr lang="en-US" sz="2800" smtClean="0">
                <a:latin typeface="Kozuka Gothic Pro M" pitchFamily="34" charset="-128"/>
                <a:ea typeface="Kozuka Gothic Pro M" pitchFamily="34" charset="-128"/>
              </a:rPr>
              <a:t>, top-down, uniform 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measures.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6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Don’t cure symptoms, cure the disease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Diagnosis: Failure to protect objectivity.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Cure#1: Knowledge about knowledge discovery</a:t>
            </a:r>
          </a:p>
          <a:p>
            <a:pPr>
              <a:buFont typeface="Kozuka Gothic Pro M" pitchFamily="34" charset="-128"/>
              <a:buChar char="»"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Cure#2: Adaptation to changing circumstances.</a:t>
            </a: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46263"/>
            <a:ext cx="1099423" cy="2111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89669"/>
            <a:ext cx="1076825" cy="206833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352800" y="5257800"/>
            <a:ext cx="1905000" cy="71843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</a:rPr>
              <a:t>We ♥ to hate Peer Review</a:t>
            </a:r>
            <a:endParaRPr lang="en-US" dirty="0">
              <a:solidFill>
                <a:schemeClr val="accent1"/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This is funny.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B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ut it also signals that complaints about peer review are very common and widely spread.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How much are scientists concerned about this?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7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Quantifying Unhappiness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In 2008 I conducted a survey among active physicists in the USA and Canada.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A total of 1815 people filled out the 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survey.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This </a:t>
            </a:r>
            <a:r>
              <a:rPr lang="en-US" dirty="0">
                <a:latin typeface="Kozuka Gothic Pro M" pitchFamily="34" charset="-128"/>
                <a:ea typeface="Kozuka Gothic Pro M" pitchFamily="34" charset="-128"/>
              </a:rPr>
              <a:t>corresponds to a response rate of 14.42</a:t>
            </a: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%.</a:t>
            </a: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The following outcome stunned me.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Tensions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Kozuka Gothic Pro M" pitchFamily="34" charset="-128"/>
                <a:ea typeface="Kozuka Gothic Pro M" pitchFamily="34" charset="-128"/>
              </a:rPr>
              <a:t>This means less than 1/3 of physicists think that transformative research is identified very satisfactorily or satisfactorily. Only slightly more for other research.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Ie</a:t>
            </a:r>
            <a:r>
              <a:rPr lang="en-US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: Most don’t believe the current system works well.</a:t>
            </a: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46263"/>
            <a:ext cx="1099423" cy="211173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010400" y="2669628"/>
            <a:ext cx="1921310" cy="1025887"/>
          </a:xfrm>
          <a:prstGeom prst="wedgeRoundRectCallout">
            <a:avLst>
              <a:gd name="adj1" fmla="val 8397"/>
              <a:gd name="adj2" fmla="val 1320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Everyting</a:t>
            </a:r>
            <a:r>
              <a:rPr lang="en-US" sz="2800" dirty="0" smtClean="0">
                <a:latin typeface="MV Boli" panose="02000500030200090000" pitchFamily="2" charset="0"/>
                <a:cs typeface="MV Boli" panose="02000500030200090000" pitchFamily="2" charset="0"/>
              </a:rPr>
              <a:t> sucks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  <a:cs typeface="MV Boli" panose="02000500030200090000" pitchFamily="2" charset="0"/>
              </a:rPr>
              <a:t>.</a:t>
            </a:r>
            <a:endParaRPr lang="en-US" dirty="0"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5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Shortcomings of Peer Review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Are a symptom, not the disease.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Scientists want good science.</a:t>
            </a:r>
          </a:p>
          <a:p>
            <a:pPr marL="0" indent="0">
              <a:buNone/>
            </a:pPr>
            <a:r>
              <a:rPr lang="en-US" sz="2800" dirty="0">
                <a:latin typeface="Kozuka Gothic Pro M" pitchFamily="34" charset="-128"/>
                <a:ea typeface="Kozuka Gothic Pro M" pitchFamily="34" charset="-128"/>
              </a:rPr>
              <a:t>Peer review is necessary for good science</a:t>
            </a: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Kozuka Gothic Pro M" pitchFamily="34" charset="-128"/>
              <a:ea typeface="Kozuka Gothic Pro M" pitchFamily="34" charset="-128"/>
            </a:endParaRPr>
          </a:p>
          <a:p>
            <a:pPr marL="0" indent="0">
              <a:buNone/>
            </a:pPr>
            <a:r>
              <a:rPr lang="en-US" sz="2800" dirty="0" smtClean="0">
                <a:latin typeface="Kozuka Gothic Pro M" pitchFamily="34" charset="-128"/>
                <a:ea typeface="Kozuka Gothic Pro M" pitchFamily="34" charset="-128"/>
              </a:rPr>
              <a:t>If peer review is ailing, this signals that </a:t>
            </a:r>
          </a:p>
          <a:p>
            <a:pPr marL="0" indent="0">
              <a:buNone/>
            </a:pPr>
            <a:endParaRPr lang="en-US" sz="2800" dirty="0">
              <a:latin typeface="Kozuka Gothic Pro M" pitchFamily="34" charset="-128"/>
              <a:ea typeface="Kozuka Gothic Pro M" pitchFamily="34" charset="-128"/>
            </a:endParaRPr>
          </a:p>
          <a:p>
            <a:pPr marL="0" indent="0" algn="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Kozuka Gothic Pro M" pitchFamily="34" charset="-128"/>
                <a:ea typeface="Kozuka Gothic Pro M" pitchFamily="34" charset="-128"/>
              </a:rPr>
              <a:t>The scientific system is not working correctly</a:t>
            </a:r>
            <a:r>
              <a:rPr lang="en-US" sz="2800" dirty="0" smtClean="0">
                <a:solidFill>
                  <a:schemeClr val="accent2"/>
                </a:solidFill>
                <a:latin typeface="Kozuka Gothic Pro M" pitchFamily="34" charset="-128"/>
                <a:ea typeface="Kozuka Gothic Pro M" pitchFamily="34" charset="-128"/>
              </a:rPr>
              <a:t>.</a:t>
            </a:r>
            <a:endParaRPr lang="en-US" sz="2800" dirty="0">
              <a:solidFill>
                <a:schemeClr val="accent2"/>
              </a:solidFill>
              <a:latin typeface="Kozuka Gothic Pro M" pitchFamily="34" charset="-128"/>
              <a:ea typeface="Kozuka Gothic Pro 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1558</Words>
  <Application>Microsoft Office PowerPoint</Application>
  <PresentationFormat>On-screen Show (4:3)</PresentationFormat>
  <Paragraphs>313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Peer Review and its Discontents</vt:lpstr>
      <vt:lpstr>The Discontents</vt:lpstr>
      <vt:lpstr>What I talk about</vt:lpstr>
      <vt:lpstr>We ♥ to hate Peer Review</vt:lpstr>
      <vt:lpstr>We ♥ to hate Peer Review</vt:lpstr>
      <vt:lpstr>Quantifying Unhappiness</vt:lpstr>
      <vt:lpstr>PowerPoint Presentation</vt:lpstr>
      <vt:lpstr>Tensions</vt:lpstr>
      <vt:lpstr>Shortcomings of Peer Review</vt:lpstr>
      <vt:lpstr>The Problem</vt:lpstr>
      <vt:lpstr>Example for Collective Problem</vt:lpstr>
      <vt:lpstr>Example for Collective Problem</vt:lpstr>
      <vt:lpstr>Collective Problems</vt:lpstr>
      <vt:lpstr>We ♥ to hate Peer Review</vt:lpstr>
      <vt:lpstr>Collective Problems</vt:lpstr>
      <vt:lpstr>Symptoms</vt:lpstr>
      <vt:lpstr>Shortcomings of Peer Review</vt:lpstr>
      <vt:lpstr>We ♥ to hate Peer Review</vt:lpstr>
      <vt:lpstr>We ♥ to hate Peer Review</vt:lpstr>
      <vt:lpstr>Shortcomings of Peer Review</vt:lpstr>
      <vt:lpstr>Shortcomings of Peer Review</vt:lpstr>
      <vt:lpstr>The Anatomy  of the Scientific System</vt:lpstr>
      <vt:lpstr>Modelling Knowledge Discovery</vt:lpstr>
      <vt:lpstr>Optimization in Landscape</vt:lpstr>
      <vt:lpstr>Example: Free Market Economy</vt:lpstr>
      <vt:lpstr>Example: Free Market Economy</vt:lpstr>
      <vt:lpstr>Example: Natural Selection</vt:lpstr>
      <vt:lpstr>Modeling Knowledge Discovery</vt:lpstr>
      <vt:lpstr>Modelling Knowledge Discovery</vt:lpstr>
      <vt:lpstr>We ♥ to hate Peer Review</vt:lpstr>
      <vt:lpstr>Free Scientific System</vt:lpstr>
      <vt:lpstr>What means self-organized?</vt:lpstr>
      <vt:lpstr>What means “free”?</vt:lpstr>
      <vt:lpstr>Diagnose</vt:lpstr>
      <vt:lpstr>We ♥ to hate Peer Review</vt:lpstr>
      <vt:lpstr>PowerPoint Presentation</vt:lpstr>
      <vt:lpstr>Tensions</vt:lpstr>
      <vt:lpstr>What is good science?</vt:lpstr>
      <vt:lpstr>We ♥ to hate Peer Review</vt:lpstr>
      <vt:lpstr>Diagnose</vt:lpstr>
      <vt:lpstr>The Origin of the Problem</vt:lpstr>
      <vt:lpstr>Some Existing Problems</vt:lpstr>
      <vt:lpstr>The four pressures</vt:lpstr>
      <vt:lpstr>The Problem with Bad Measures</vt:lpstr>
      <vt:lpstr>Why Now?</vt:lpstr>
      <vt:lpstr>Cure</vt:lpstr>
      <vt:lpstr>The Cure #1: Feedback</vt:lpstr>
      <vt:lpstr>The Cure #2: Adapt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hossi</dc:creator>
  <cp:lastModifiedBy>hossi</cp:lastModifiedBy>
  <cp:revision>136</cp:revision>
  <dcterms:created xsi:type="dcterms:W3CDTF">2015-11-18T15:29:46Z</dcterms:created>
  <dcterms:modified xsi:type="dcterms:W3CDTF">2015-11-30T11:43:09Z</dcterms:modified>
</cp:coreProperties>
</file>